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Lst>
  <p:sldSz cy="5143500" cx="9144000"/>
  <p:notesSz cx="6858000" cy="9144000"/>
  <p:embeddedFontLst>
    <p:embeddedFont>
      <p:font typeface="Poiret One"/>
      <p:regular r:id="rId140"/>
    </p:embeddedFont>
    <p:embeddedFont>
      <p:font typeface="Roboto"/>
      <p:regular r:id="rId141"/>
      <p:bold r:id="rId142"/>
      <p:italic r:id="rId143"/>
      <p:boldItalic r:id="rId144"/>
    </p:embeddedFont>
    <p:embeddedFont>
      <p:font typeface="Fira Sans Condensed Medium"/>
      <p:regular r:id="rId145"/>
      <p:bold r:id="rId146"/>
      <p:italic r:id="rId147"/>
      <p:boldItalic r:id="rId148"/>
    </p:embeddedFont>
    <p:embeddedFont>
      <p:font typeface="Overpass"/>
      <p:regular r:id="rId149"/>
      <p:bold r:id="rId150"/>
      <p:italic r:id="rId151"/>
      <p:boldItalic r:id="rId152"/>
    </p:embeddedFont>
    <p:embeddedFont>
      <p:font typeface="Chivo Light"/>
      <p:regular r:id="rId153"/>
      <p:bold r:id="rId154"/>
      <p:italic r:id="rId155"/>
      <p:boldItalic r:id="rId156"/>
    </p:embeddedFont>
    <p:embeddedFont>
      <p:font typeface="Overpass Light"/>
      <p:regular r:id="rId157"/>
      <p:bold r:id="rId158"/>
      <p:italic r:id="rId159"/>
      <p:boldItalic r:id="rId160"/>
    </p:embeddedFont>
    <p:embeddedFont>
      <p:font typeface="Overpass SemiBold"/>
      <p:regular r:id="rId161"/>
      <p:bold r:id="rId162"/>
      <p:italic r:id="rId163"/>
      <p:boldItalic r:id="rId164"/>
    </p:embeddedFont>
    <p:embeddedFont>
      <p:font typeface="Chivo"/>
      <p:regular r:id="rId165"/>
      <p:bold r:id="rId166"/>
      <p:italic r:id="rId167"/>
      <p:boldItalic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Overpass-bold.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Overpass-regular.fntdata"/><Relationship Id="rId4" Type="http://schemas.openxmlformats.org/officeDocument/2006/relationships/slideMaster" Target="slideMasters/slideMaster1.xml"/><Relationship Id="rId148" Type="http://schemas.openxmlformats.org/officeDocument/2006/relationships/font" Target="fonts/FiraSansCondensedMedium-boldItalic.fntdata"/><Relationship Id="rId9" Type="http://schemas.openxmlformats.org/officeDocument/2006/relationships/slide" Target="slides/slide4.xml"/><Relationship Id="rId143" Type="http://schemas.openxmlformats.org/officeDocument/2006/relationships/font" Target="fonts/Roboto-italic.fntdata"/><Relationship Id="rId142" Type="http://schemas.openxmlformats.org/officeDocument/2006/relationships/font" Target="fonts/Roboto-bold.fntdata"/><Relationship Id="rId141" Type="http://schemas.openxmlformats.org/officeDocument/2006/relationships/font" Target="fonts/Roboto-regular.fntdata"/><Relationship Id="rId140" Type="http://schemas.openxmlformats.org/officeDocument/2006/relationships/font" Target="fonts/PoiretOne-regular.fntdata"/><Relationship Id="rId5" Type="http://schemas.openxmlformats.org/officeDocument/2006/relationships/notesMaster" Target="notesMasters/notesMaster1.xml"/><Relationship Id="rId147" Type="http://schemas.openxmlformats.org/officeDocument/2006/relationships/font" Target="fonts/FiraSansCondensedMedium-italic.fntdata"/><Relationship Id="rId6" Type="http://schemas.openxmlformats.org/officeDocument/2006/relationships/slide" Target="slides/slide1.xml"/><Relationship Id="rId146" Type="http://schemas.openxmlformats.org/officeDocument/2006/relationships/font" Target="fonts/FiraSansCondensedMedium-bold.fntdata"/><Relationship Id="rId7" Type="http://schemas.openxmlformats.org/officeDocument/2006/relationships/slide" Target="slides/slide2.xml"/><Relationship Id="rId145" Type="http://schemas.openxmlformats.org/officeDocument/2006/relationships/font" Target="fonts/FiraSansCondensedMedium-regular.fntdata"/><Relationship Id="rId8" Type="http://schemas.openxmlformats.org/officeDocument/2006/relationships/slide" Target="slides/slide3.xml"/><Relationship Id="rId144" Type="http://schemas.openxmlformats.org/officeDocument/2006/relationships/font" Target="fonts/Roboto-bold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Chivo-regular.fntdata"/><Relationship Id="rId69" Type="http://schemas.openxmlformats.org/officeDocument/2006/relationships/slide" Target="slides/slide64.xml"/><Relationship Id="rId164" Type="http://schemas.openxmlformats.org/officeDocument/2006/relationships/font" Target="fonts/OverpassSemiBold-boldItalic.fntdata"/><Relationship Id="rId163" Type="http://schemas.openxmlformats.org/officeDocument/2006/relationships/font" Target="fonts/OverpassSemiBold-italic.fntdata"/><Relationship Id="rId162" Type="http://schemas.openxmlformats.org/officeDocument/2006/relationships/font" Target="fonts/OverpassSemiBold-bold.fntdata"/><Relationship Id="rId168" Type="http://schemas.openxmlformats.org/officeDocument/2006/relationships/font" Target="fonts/Chivo-boldItalic.fntdata"/><Relationship Id="rId167" Type="http://schemas.openxmlformats.org/officeDocument/2006/relationships/font" Target="fonts/Chivo-italic.fntdata"/><Relationship Id="rId166" Type="http://schemas.openxmlformats.org/officeDocument/2006/relationships/font" Target="fonts/Chivo-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OverpassSemiBold-regular.fntdata"/><Relationship Id="rId54" Type="http://schemas.openxmlformats.org/officeDocument/2006/relationships/slide" Target="slides/slide49.xml"/><Relationship Id="rId160" Type="http://schemas.openxmlformats.org/officeDocument/2006/relationships/font" Target="fonts/OverpassLight-bold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OverpassLight-italic.fntdata"/><Relationship Id="rId59" Type="http://schemas.openxmlformats.org/officeDocument/2006/relationships/slide" Target="slides/slide54.xml"/><Relationship Id="rId154" Type="http://schemas.openxmlformats.org/officeDocument/2006/relationships/font" Target="fonts/ChivoLight-bold.fntdata"/><Relationship Id="rId58" Type="http://schemas.openxmlformats.org/officeDocument/2006/relationships/slide" Target="slides/slide53.xml"/><Relationship Id="rId153" Type="http://schemas.openxmlformats.org/officeDocument/2006/relationships/font" Target="fonts/ChivoLight-regular.fntdata"/><Relationship Id="rId152" Type="http://schemas.openxmlformats.org/officeDocument/2006/relationships/font" Target="fonts/Overpass-boldItalic.fntdata"/><Relationship Id="rId151" Type="http://schemas.openxmlformats.org/officeDocument/2006/relationships/font" Target="fonts/Overpass-italic.fntdata"/><Relationship Id="rId158" Type="http://schemas.openxmlformats.org/officeDocument/2006/relationships/font" Target="fonts/OverpassLight-bold.fntdata"/><Relationship Id="rId157" Type="http://schemas.openxmlformats.org/officeDocument/2006/relationships/font" Target="fonts/OverpassLight-regular.fntdata"/><Relationship Id="rId156" Type="http://schemas.openxmlformats.org/officeDocument/2006/relationships/font" Target="fonts/ChivoLight-boldItalic.fntdata"/><Relationship Id="rId155" Type="http://schemas.openxmlformats.org/officeDocument/2006/relationships/font" Target="fonts/Chivo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5802b30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5802b30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a5bc1b4c1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a5bc1b4c1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a5bc1b4c1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a5bc1b4c1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a5bc1b4c1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a5bc1b4c13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a5bc1b4c13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a5bc1b4c13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a5bc1b4c1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a5bc1b4c1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Bottom left, blue diamond. And top right, sunny adventure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a5bc1b4c13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a5bc1b4c13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a5bc1b4c13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a5bc1b4c13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a5bc1b4c13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a5bc1b4c13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a5bc1b4c13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a5bc1b4c13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a5bc1b4c13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a5bc1b4c13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5802b309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5802b309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a5bc1b4c13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a5bc1b4c13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a5bc1b4c13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a5bc1b4c13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a5bc1b4c13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a5bc1b4c13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a5bc1b4c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a5bc1b4c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a5bc1b4c1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a5bc1b4c1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a5bc1b4c13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a5bc1b4c13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a5bc1b4c13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a5bc1b4c13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a5bc1b4c13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a5bc1b4c13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a5bc1b4c13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a5bc1b4c13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a5bc1b4c13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a5bc1b4c13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5802b30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5802b30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a5bc1b4c13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a5bc1b4c13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a5bc1b4c13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a5bc1b4c13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a5bc1b4c13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a5bc1b4c13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78627c83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78627c83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78627c83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78627c83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a5e44327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a5e44327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a5e443271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a5e443271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a5e443271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a5e443271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a5e443271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a5e443271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a5e443271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a5e443271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5802b309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5802b309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a5e443271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a5e443271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a5e443271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a5e443271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a5e443271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a5e443271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b031edf7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b031edf7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a81ceb77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a81ceb77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a5802b309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a5802b309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a5802b309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a5802b309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a3723a581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a3723a581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aed96365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aed96365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a3723a581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a3723a581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a3723a58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a3723a58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ae7cb4d74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ae7cb4d74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a3723a58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a3723a58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a3723a581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a3723a581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a3723a581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a3723a581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a3723a581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a3723a581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aed96365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aed96365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da1e23a5f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da1e23a5f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3723a581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3723a581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3723a581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3723a581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ada1e23a5f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ada1e23a5f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a3723a581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a3723a581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ae7cb4d7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ae7cb4d7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b031edf7b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b031edf7b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ada1e23a5f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ada1e23a5f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a3723a581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a3723a581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a3723a581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a3723a581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ada1e23a5f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ada1e23a5f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a3723a581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a3723a581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a3723a581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a3723a581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3723a581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3723a581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3723a581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3723a581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3723a581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3723a581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e7cb4d74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e7cb4d74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a3723a581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a3723a581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a3723a581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a3723a581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a3723a581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a3723a581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aed9636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aed9636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aed96365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aed96365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aed96365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aed96365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aed96365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aed96365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a3723a58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a3723a58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aebad52a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aebad52a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ee256d4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ee256d4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e7cb4d74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e7cb4d74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aee256d4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aee256d4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aee256d40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aee256d40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aee256d40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aee256d40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ee256d40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aee256d4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aee256d40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aee256d40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aee256d40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aee256d40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aee256d40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aee256d40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aee256d40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aee256d40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aee256d40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aee256d40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aee256d40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aee256d40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e7cb4d74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e7cb4d74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4 important things, a what - the content or product that will be delivered. </a:t>
            </a:r>
            <a:r>
              <a:rPr lang="en"/>
              <a:t>a</a:t>
            </a:r>
            <a:r>
              <a:rPr lang="en"/>
              <a:t> when - </a:t>
            </a:r>
            <a:r>
              <a:rPr lang="en"/>
              <a:t>deadlines</a:t>
            </a:r>
            <a:r>
              <a:rPr lang="en"/>
              <a:t> for when everything is due. A who - who is agree to this, with a signature involved perhaps. And a how - how much money will be given for the product.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ee256d40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ee256d40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aee256d40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aee256d40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aee256d40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aee256d40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aee256d40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aee256d40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aee256d40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aee256d40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aee256d40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aee256d40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ee256d40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ee256d40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ee256d40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ee256d40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aee256d40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aee256d40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aee256d40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aee256d40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da1e23a5f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da1e23a5f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aee256d40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aee256d40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ee256d40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ee256d40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aee256d40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aee256d40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aee256d40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aee256d40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aee256d40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aee256d40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aee256d40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aee256d40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ee256d40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ee256d40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aee256d40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aee256d40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aebad52a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aebad52a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aebad52ae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aebad52ae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e7cb4d74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e7cb4d74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aebad52a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aebad52a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aebad52ae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aebad52ae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aebad52ae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aebad52ae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aebad52a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aebad52a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aebad52ae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aebad52ae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a5bc1b4c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a5bc1b4c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a5bc1b4c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a5bc1b4c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a5bc1b4c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a5bc1b4c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a5bc1b4c1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a5bc1b4c1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a5bc1b4c1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a5bc1b4c1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5802b30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5802b30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a5bc1b4c1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a5bc1b4c1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a5bc1b4c1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a5bc1b4c1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a5bc1b4c1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a5bc1b4c1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a5bc1b4c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a5bc1b4c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a5bc1b4c1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a5bc1b4c1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a3723a581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a3723a581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a5bc1b4c1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a5bc1b4c1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a5bc1b4c1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a5bc1b4c1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a5bc1b4c1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a5bc1b4c1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a5bc1b4c1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a5bc1b4c1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63550" y="295295"/>
            <a:ext cx="4206900" cy="28449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1424950" y="3140138"/>
            <a:ext cx="2488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atin typeface="Overpass Light"/>
                <a:ea typeface="Overpass Light"/>
                <a:cs typeface="Overpass Light"/>
                <a:sym typeface="Overpas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3" name="Shape 443"/>
        <p:cNvGrpSpPr/>
        <p:nvPr/>
      </p:nvGrpSpPr>
      <p:grpSpPr>
        <a:xfrm>
          <a:off x="0" y="0"/>
          <a:ext cx="0" cy="0"/>
          <a:chOff x="0" y="0"/>
          <a:chExt cx="0" cy="0"/>
        </a:xfrm>
      </p:grpSpPr>
      <p:sp>
        <p:nvSpPr>
          <p:cNvPr id="444" name="Google Shape;444;p11"/>
          <p:cNvSpPr txBox="1"/>
          <p:nvPr>
            <p:ph hasCustomPrompt="1" type="title"/>
          </p:nvPr>
        </p:nvSpPr>
        <p:spPr>
          <a:xfrm>
            <a:off x="1852350" y="1839025"/>
            <a:ext cx="5439300" cy="98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5" name="Google Shape;445;p11"/>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cxnSp>
        <p:nvCxnSpPr>
          <p:cNvPr id="446" name="Google Shape;446;p11"/>
          <p:cNvCxnSpPr/>
          <p:nvPr/>
        </p:nvCxnSpPr>
        <p:spPr>
          <a:xfrm>
            <a:off x="190500" y="-123825"/>
            <a:ext cx="1343100" cy="5676900"/>
          </a:xfrm>
          <a:prstGeom prst="straightConnector1">
            <a:avLst/>
          </a:prstGeom>
          <a:noFill/>
          <a:ln cap="flat" cmpd="sng" w="9525">
            <a:solidFill>
              <a:srgbClr val="FFD966"/>
            </a:solidFill>
            <a:prstDash val="solid"/>
            <a:round/>
            <a:headEnd len="med" w="med" type="none"/>
            <a:tailEnd len="med" w="med" type="none"/>
          </a:ln>
        </p:spPr>
      </p:cxnSp>
      <p:cxnSp>
        <p:nvCxnSpPr>
          <p:cNvPr id="447" name="Google Shape;447;p11"/>
          <p:cNvCxnSpPr/>
          <p:nvPr/>
        </p:nvCxnSpPr>
        <p:spPr>
          <a:xfrm flipH="1" rot="10800000">
            <a:off x="-1409700" y="-381075"/>
            <a:ext cx="7524600" cy="2790900"/>
          </a:xfrm>
          <a:prstGeom prst="straightConnector1">
            <a:avLst/>
          </a:prstGeom>
          <a:noFill/>
          <a:ln cap="flat" cmpd="sng" w="9525">
            <a:solidFill>
              <a:srgbClr val="FFD966"/>
            </a:solidFill>
            <a:prstDash val="solid"/>
            <a:round/>
            <a:headEnd len="med" w="med" type="none"/>
            <a:tailEnd len="med" w="med" type="none"/>
          </a:ln>
        </p:spPr>
      </p:cxnSp>
      <p:grpSp>
        <p:nvGrpSpPr>
          <p:cNvPr id="448" name="Google Shape;448;p11"/>
          <p:cNvGrpSpPr/>
          <p:nvPr/>
        </p:nvGrpSpPr>
        <p:grpSpPr>
          <a:xfrm>
            <a:off x="6623925" y="4187935"/>
            <a:ext cx="2405778" cy="841262"/>
            <a:chOff x="6623925" y="4187935"/>
            <a:chExt cx="2405778" cy="841262"/>
          </a:xfrm>
        </p:grpSpPr>
        <p:sp>
          <p:nvSpPr>
            <p:cNvPr id="449" name="Google Shape;449;p11"/>
            <p:cNvSpPr/>
            <p:nvPr/>
          </p:nvSpPr>
          <p:spPr>
            <a:xfrm rot="5400000">
              <a:off x="8976272"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rot="5400000">
              <a:off x="8976256"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rot="5400000">
              <a:off x="8975943" y="4714367"/>
              <a:ext cx="58049" cy="49470"/>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rot="5400000">
              <a:off x="8975959" y="4975453"/>
              <a:ext cx="58017" cy="49470"/>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5400000">
              <a:off x="8714387" y="4192115"/>
              <a:ext cx="57610" cy="4925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5400000">
              <a:off x="8714371" y="4453202"/>
              <a:ext cx="57642" cy="4925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5400000">
              <a:off x="8714168" y="4714476"/>
              <a:ext cx="58049" cy="49251"/>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5400000">
              <a:off x="8714230" y="4975610"/>
              <a:ext cx="57924" cy="49251"/>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5400000">
              <a:off x="8452471"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5400000">
              <a:off x="8452455"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5400000">
              <a:off x="8452267" y="4714461"/>
              <a:ext cx="58049" cy="4928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5400000">
              <a:off x="8452486" y="4975751"/>
              <a:ext cx="57610" cy="4928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5400000">
              <a:off x="8190867"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5400000">
              <a:off x="8190852"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5400000">
              <a:off x="8190554" y="4714257"/>
              <a:ext cx="58049" cy="49689"/>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5400000">
              <a:off x="8190570"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5400000">
              <a:off x="7928967"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5400000">
              <a:off x="7928951"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5400000">
              <a:off x="7928747" y="4714367"/>
              <a:ext cx="58049" cy="49470"/>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5400000">
              <a:off x="7928763" y="4975453"/>
              <a:ext cx="58017" cy="49470"/>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5400000">
              <a:off x="7667160"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5400000">
              <a:off x="7667144"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5400000">
              <a:off x="7666878" y="4714414"/>
              <a:ext cx="58049" cy="49376"/>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5400000">
              <a:off x="7666894" y="4975500"/>
              <a:ext cx="58017" cy="49376"/>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5400000">
              <a:off x="7405196" y="4192037"/>
              <a:ext cx="57610" cy="49407"/>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5400000">
              <a:off x="7405040" y="4453265"/>
              <a:ext cx="57924" cy="49407"/>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5400000">
              <a:off x="7404977" y="4714398"/>
              <a:ext cx="58049" cy="49407"/>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5400000">
              <a:off x="7405196" y="4975688"/>
              <a:ext cx="57610" cy="49407"/>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5400000">
              <a:off x="7143656"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5400000">
              <a:off x="7143640"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5400000">
              <a:off x="7143343" y="4714273"/>
              <a:ext cx="58049" cy="49658"/>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rot="5400000">
              <a:off x="7143358" y="4975360"/>
              <a:ext cx="58017" cy="49658"/>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5400000">
              <a:off x="6881755"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5400000">
              <a:off x="6881739"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5400000">
              <a:off x="6881536" y="4714351"/>
              <a:ext cx="58049" cy="49501"/>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5400000">
              <a:off x="6881458"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5400000">
              <a:off x="6619964"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5400000">
              <a:off x="6619948"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5400000">
              <a:off x="6619635" y="4714367"/>
              <a:ext cx="58049" cy="49470"/>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5400000">
              <a:off x="6619651" y="4975453"/>
              <a:ext cx="58017" cy="4947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2">
    <p:spTree>
      <p:nvGrpSpPr>
        <p:cNvPr id="489" name="Shape 489"/>
        <p:cNvGrpSpPr/>
        <p:nvPr/>
      </p:nvGrpSpPr>
      <p:grpSpPr>
        <a:xfrm>
          <a:off x="0" y="0"/>
          <a:ext cx="0" cy="0"/>
          <a:chOff x="0" y="0"/>
          <a:chExt cx="0" cy="0"/>
        </a:xfrm>
      </p:grpSpPr>
      <p:sp>
        <p:nvSpPr>
          <p:cNvPr id="490" name="Google Shape;490;p12"/>
          <p:cNvSpPr txBox="1"/>
          <p:nvPr>
            <p:ph hasCustomPrompt="1" type="title"/>
          </p:nvPr>
        </p:nvSpPr>
        <p:spPr>
          <a:xfrm>
            <a:off x="1007550" y="1586813"/>
            <a:ext cx="7128900" cy="232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1" name="Google Shape;491;p12"/>
          <p:cNvSpPr txBox="1"/>
          <p:nvPr>
            <p:ph idx="1" type="subTitle"/>
          </p:nvPr>
        </p:nvSpPr>
        <p:spPr>
          <a:xfrm>
            <a:off x="1959000" y="1014425"/>
            <a:ext cx="5226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000"/>
              <a:buNone/>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cxnSp>
        <p:nvCxnSpPr>
          <p:cNvPr id="492" name="Google Shape;492;p12"/>
          <p:cNvCxnSpPr/>
          <p:nvPr/>
        </p:nvCxnSpPr>
        <p:spPr>
          <a:xfrm>
            <a:off x="638225" y="-318325"/>
            <a:ext cx="0" cy="5917200"/>
          </a:xfrm>
          <a:prstGeom prst="straightConnector1">
            <a:avLst/>
          </a:prstGeom>
          <a:noFill/>
          <a:ln cap="flat" cmpd="sng" w="9525">
            <a:solidFill>
              <a:srgbClr val="FFD966"/>
            </a:solidFill>
            <a:prstDash val="solid"/>
            <a:round/>
            <a:headEnd len="med" w="med" type="none"/>
            <a:tailEnd len="med" w="med" type="none"/>
          </a:ln>
        </p:spPr>
      </p:cxnSp>
      <p:cxnSp>
        <p:nvCxnSpPr>
          <p:cNvPr id="493" name="Google Shape;493;p12"/>
          <p:cNvCxnSpPr/>
          <p:nvPr/>
        </p:nvCxnSpPr>
        <p:spPr>
          <a:xfrm>
            <a:off x="-534600" y="4644475"/>
            <a:ext cx="10213200" cy="0"/>
          </a:xfrm>
          <a:prstGeom prst="straightConnector1">
            <a:avLst/>
          </a:prstGeom>
          <a:noFill/>
          <a:ln cap="flat" cmpd="sng" w="9525">
            <a:solidFill>
              <a:srgbClr val="FFD966"/>
            </a:solidFill>
            <a:prstDash val="solid"/>
            <a:round/>
            <a:headEnd len="med" w="med" type="none"/>
            <a:tailEnd len="med" w="med" type="none"/>
          </a:ln>
        </p:spPr>
      </p:cxnSp>
      <p:grpSp>
        <p:nvGrpSpPr>
          <p:cNvPr id="494" name="Google Shape;494;p12"/>
          <p:cNvGrpSpPr/>
          <p:nvPr/>
        </p:nvGrpSpPr>
        <p:grpSpPr>
          <a:xfrm>
            <a:off x="6738225" y="10"/>
            <a:ext cx="2405778" cy="841262"/>
            <a:chOff x="6623925" y="4187935"/>
            <a:chExt cx="2405778" cy="841262"/>
          </a:xfrm>
        </p:grpSpPr>
        <p:sp>
          <p:nvSpPr>
            <p:cNvPr id="495" name="Google Shape;495;p12"/>
            <p:cNvSpPr/>
            <p:nvPr/>
          </p:nvSpPr>
          <p:spPr>
            <a:xfrm rot="5400000">
              <a:off x="8976272"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2"/>
            <p:cNvSpPr/>
            <p:nvPr/>
          </p:nvSpPr>
          <p:spPr>
            <a:xfrm rot="5400000">
              <a:off x="8976256"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2"/>
            <p:cNvSpPr/>
            <p:nvPr/>
          </p:nvSpPr>
          <p:spPr>
            <a:xfrm rot="5400000">
              <a:off x="8975943" y="4714367"/>
              <a:ext cx="58049" cy="49470"/>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2"/>
            <p:cNvSpPr/>
            <p:nvPr/>
          </p:nvSpPr>
          <p:spPr>
            <a:xfrm rot="5400000">
              <a:off x="8975959" y="4975453"/>
              <a:ext cx="58017" cy="49470"/>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2"/>
            <p:cNvSpPr/>
            <p:nvPr/>
          </p:nvSpPr>
          <p:spPr>
            <a:xfrm rot="5400000">
              <a:off x="8714387" y="4192115"/>
              <a:ext cx="57610" cy="4925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2"/>
            <p:cNvSpPr/>
            <p:nvPr/>
          </p:nvSpPr>
          <p:spPr>
            <a:xfrm rot="5400000">
              <a:off x="8714371" y="4453202"/>
              <a:ext cx="57642" cy="4925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2"/>
            <p:cNvSpPr/>
            <p:nvPr/>
          </p:nvSpPr>
          <p:spPr>
            <a:xfrm rot="5400000">
              <a:off x="8714168" y="4714476"/>
              <a:ext cx="58049" cy="49251"/>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2"/>
            <p:cNvSpPr/>
            <p:nvPr/>
          </p:nvSpPr>
          <p:spPr>
            <a:xfrm rot="5400000">
              <a:off x="8714230" y="4975610"/>
              <a:ext cx="57924" cy="49251"/>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2"/>
            <p:cNvSpPr/>
            <p:nvPr/>
          </p:nvSpPr>
          <p:spPr>
            <a:xfrm rot="5400000">
              <a:off x="8452471"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2"/>
            <p:cNvSpPr/>
            <p:nvPr/>
          </p:nvSpPr>
          <p:spPr>
            <a:xfrm rot="5400000">
              <a:off x="8452455"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2"/>
            <p:cNvSpPr/>
            <p:nvPr/>
          </p:nvSpPr>
          <p:spPr>
            <a:xfrm rot="5400000">
              <a:off x="8452267" y="4714461"/>
              <a:ext cx="58049" cy="4928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2"/>
            <p:cNvSpPr/>
            <p:nvPr/>
          </p:nvSpPr>
          <p:spPr>
            <a:xfrm rot="5400000">
              <a:off x="8452486" y="4975751"/>
              <a:ext cx="57610" cy="4928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2"/>
            <p:cNvSpPr/>
            <p:nvPr/>
          </p:nvSpPr>
          <p:spPr>
            <a:xfrm rot="5400000">
              <a:off x="8190867"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2"/>
            <p:cNvSpPr/>
            <p:nvPr/>
          </p:nvSpPr>
          <p:spPr>
            <a:xfrm rot="5400000">
              <a:off x="8190852"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2"/>
            <p:cNvSpPr/>
            <p:nvPr/>
          </p:nvSpPr>
          <p:spPr>
            <a:xfrm rot="5400000">
              <a:off x="8190554" y="4714257"/>
              <a:ext cx="58049" cy="49689"/>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2"/>
            <p:cNvSpPr/>
            <p:nvPr/>
          </p:nvSpPr>
          <p:spPr>
            <a:xfrm rot="5400000">
              <a:off x="8190570"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2"/>
            <p:cNvSpPr/>
            <p:nvPr/>
          </p:nvSpPr>
          <p:spPr>
            <a:xfrm rot="5400000">
              <a:off x="7928967"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2"/>
            <p:cNvSpPr/>
            <p:nvPr/>
          </p:nvSpPr>
          <p:spPr>
            <a:xfrm rot="5400000">
              <a:off x="7928951"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2"/>
            <p:cNvSpPr/>
            <p:nvPr/>
          </p:nvSpPr>
          <p:spPr>
            <a:xfrm rot="5400000">
              <a:off x="7928747" y="4714367"/>
              <a:ext cx="58049" cy="49470"/>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2"/>
            <p:cNvSpPr/>
            <p:nvPr/>
          </p:nvSpPr>
          <p:spPr>
            <a:xfrm rot="5400000">
              <a:off x="7928763" y="4975453"/>
              <a:ext cx="58017" cy="49470"/>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2"/>
            <p:cNvSpPr/>
            <p:nvPr/>
          </p:nvSpPr>
          <p:spPr>
            <a:xfrm rot="5400000">
              <a:off x="7667160"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2"/>
            <p:cNvSpPr/>
            <p:nvPr/>
          </p:nvSpPr>
          <p:spPr>
            <a:xfrm rot="5400000">
              <a:off x="7667144"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2"/>
            <p:cNvSpPr/>
            <p:nvPr/>
          </p:nvSpPr>
          <p:spPr>
            <a:xfrm rot="5400000">
              <a:off x="7666878" y="4714414"/>
              <a:ext cx="58049" cy="49376"/>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2"/>
            <p:cNvSpPr/>
            <p:nvPr/>
          </p:nvSpPr>
          <p:spPr>
            <a:xfrm rot="5400000">
              <a:off x="7666894" y="4975500"/>
              <a:ext cx="58017" cy="49376"/>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2"/>
            <p:cNvSpPr/>
            <p:nvPr/>
          </p:nvSpPr>
          <p:spPr>
            <a:xfrm rot="5400000">
              <a:off x="7405196" y="4192037"/>
              <a:ext cx="57610" cy="49407"/>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
            <p:cNvSpPr/>
            <p:nvPr/>
          </p:nvSpPr>
          <p:spPr>
            <a:xfrm rot="5400000">
              <a:off x="7405040" y="4453265"/>
              <a:ext cx="57924" cy="49407"/>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2"/>
            <p:cNvSpPr/>
            <p:nvPr/>
          </p:nvSpPr>
          <p:spPr>
            <a:xfrm rot="5400000">
              <a:off x="7404977" y="4714398"/>
              <a:ext cx="58049" cy="49407"/>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2"/>
            <p:cNvSpPr/>
            <p:nvPr/>
          </p:nvSpPr>
          <p:spPr>
            <a:xfrm rot="5400000">
              <a:off x="7405196" y="4975688"/>
              <a:ext cx="57610" cy="49407"/>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2"/>
            <p:cNvSpPr/>
            <p:nvPr/>
          </p:nvSpPr>
          <p:spPr>
            <a:xfrm rot="5400000">
              <a:off x="7143656"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2"/>
            <p:cNvSpPr/>
            <p:nvPr/>
          </p:nvSpPr>
          <p:spPr>
            <a:xfrm rot="5400000">
              <a:off x="7143640"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2"/>
            <p:cNvSpPr/>
            <p:nvPr/>
          </p:nvSpPr>
          <p:spPr>
            <a:xfrm rot="5400000">
              <a:off x="7143343" y="4714273"/>
              <a:ext cx="58049" cy="49658"/>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2"/>
            <p:cNvSpPr/>
            <p:nvPr/>
          </p:nvSpPr>
          <p:spPr>
            <a:xfrm rot="5400000">
              <a:off x="7143358" y="4975360"/>
              <a:ext cx="58017" cy="49658"/>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2"/>
            <p:cNvSpPr/>
            <p:nvPr/>
          </p:nvSpPr>
          <p:spPr>
            <a:xfrm rot="5400000">
              <a:off x="6881755"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2"/>
            <p:cNvSpPr/>
            <p:nvPr/>
          </p:nvSpPr>
          <p:spPr>
            <a:xfrm rot="5400000">
              <a:off x="6881739"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2"/>
            <p:cNvSpPr/>
            <p:nvPr/>
          </p:nvSpPr>
          <p:spPr>
            <a:xfrm rot="5400000">
              <a:off x="6881536" y="4714351"/>
              <a:ext cx="58049" cy="49501"/>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2"/>
            <p:cNvSpPr/>
            <p:nvPr/>
          </p:nvSpPr>
          <p:spPr>
            <a:xfrm rot="5400000">
              <a:off x="6881458"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2"/>
            <p:cNvSpPr/>
            <p:nvPr/>
          </p:nvSpPr>
          <p:spPr>
            <a:xfrm rot="5400000">
              <a:off x="6619964"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2"/>
            <p:cNvSpPr/>
            <p:nvPr/>
          </p:nvSpPr>
          <p:spPr>
            <a:xfrm rot="5400000">
              <a:off x="6619948"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2"/>
            <p:cNvSpPr/>
            <p:nvPr/>
          </p:nvSpPr>
          <p:spPr>
            <a:xfrm rot="5400000">
              <a:off x="6619635" y="4714367"/>
              <a:ext cx="58049" cy="49470"/>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2"/>
            <p:cNvSpPr/>
            <p:nvPr/>
          </p:nvSpPr>
          <p:spPr>
            <a:xfrm rot="5400000">
              <a:off x="6619651" y="4975453"/>
              <a:ext cx="58017" cy="4947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
  <p:cSld name="BIG_NUMBER_1">
    <p:spTree>
      <p:nvGrpSpPr>
        <p:cNvPr id="535" name="Shape 535"/>
        <p:cNvGrpSpPr/>
        <p:nvPr/>
      </p:nvGrpSpPr>
      <p:grpSpPr>
        <a:xfrm>
          <a:off x="0" y="0"/>
          <a:ext cx="0" cy="0"/>
          <a:chOff x="0" y="0"/>
          <a:chExt cx="0" cy="0"/>
        </a:xfrm>
      </p:grpSpPr>
      <p:sp>
        <p:nvSpPr>
          <p:cNvPr id="536" name="Google Shape;536;p13"/>
          <p:cNvSpPr txBox="1"/>
          <p:nvPr>
            <p:ph hasCustomPrompt="1" type="title"/>
          </p:nvPr>
        </p:nvSpPr>
        <p:spPr>
          <a:xfrm>
            <a:off x="337850" y="243450"/>
            <a:ext cx="36450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537" name="Google Shape;537;p13"/>
          <p:cNvCxnSpPr/>
          <p:nvPr/>
        </p:nvCxnSpPr>
        <p:spPr>
          <a:xfrm>
            <a:off x="6176650" y="-905875"/>
            <a:ext cx="5034600" cy="6010200"/>
          </a:xfrm>
          <a:prstGeom prst="straightConnector1">
            <a:avLst/>
          </a:prstGeom>
          <a:noFill/>
          <a:ln cap="flat" cmpd="sng" w="9525">
            <a:solidFill>
              <a:srgbClr val="FFD966"/>
            </a:solidFill>
            <a:prstDash val="solid"/>
            <a:round/>
            <a:headEnd len="med" w="med" type="none"/>
            <a:tailEnd len="med" w="med" type="none"/>
          </a:ln>
        </p:spPr>
      </p:cxnSp>
      <p:sp>
        <p:nvSpPr>
          <p:cNvPr id="538" name="Google Shape;538;p13"/>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539" name="Shape 539"/>
        <p:cNvGrpSpPr/>
        <p:nvPr/>
      </p:nvGrpSpPr>
      <p:grpSpPr>
        <a:xfrm>
          <a:off x="0" y="0"/>
          <a:ext cx="0" cy="0"/>
          <a:chOff x="0" y="0"/>
          <a:chExt cx="0" cy="0"/>
        </a:xfrm>
      </p:grpSpPr>
      <p:sp>
        <p:nvSpPr>
          <p:cNvPr id="540" name="Google Shape;540;p14"/>
          <p:cNvSpPr txBox="1"/>
          <p:nvPr>
            <p:ph type="ctrTitle"/>
          </p:nvPr>
        </p:nvSpPr>
        <p:spPr>
          <a:xfrm>
            <a:off x="1811638" y="1334631"/>
            <a:ext cx="2048700" cy="851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41" name="Google Shape;541;p14"/>
          <p:cNvSpPr txBox="1"/>
          <p:nvPr>
            <p:ph idx="1" type="subTitle"/>
          </p:nvPr>
        </p:nvSpPr>
        <p:spPr>
          <a:xfrm>
            <a:off x="1811638" y="2034370"/>
            <a:ext cx="218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42" name="Google Shape;542;p14"/>
          <p:cNvSpPr txBox="1"/>
          <p:nvPr>
            <p:ph hasCustomPrompt="1" idx="2" type="title"/>
          </p:nvPr>
        </p:nvSpPr>
        <p:spPr>
          <a:xfrm>
            <a:off x="713038" y="1651145"/>
            <a:ext cx="10986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000"/>
              <a:buNone/>
              <a:defRPr/>
            </a:lvl1pPr>
            <a:lvl2pPr lvl="1" rtl="0" algn="r">
              <a:spcBef>
                <a:spcPts val="0"/>
              </a:spcBef>
              <a:spcAft>
                <a:spcPts val="0"/>
              </a:spcAft>
              <a:buClr>
                <a:srgbClr val="000000"/>
              </a:buClr>
              <a:buSzPts val="3000"/>
              <a:buNone/>
              <a:defRPr>
                <a:solidFill>
                  <a:srgbClr val="000000"/>
                </a:solidFill>
              </a:defRPr>
            </a:lvl2pPr>
            <a:lvl3pPr lvl="2" rtl="0" algn="r">
              <a:spcBef>
                <a:spcPts val="0"/>
              </a:spcBef>
              <a:spcAft>
                <a:spcPts val="0"/>
              </a:spcAft>
              <a:buClr>
                <a:srgbClr val="000000"/>
              </a:buClr>
              <a:buSzPts val="3000"/>
              <a:buNone/>
              <a:defRPr>
                <a:solidFill>
                  <a:srgbClr val="000000"/>
                </a:solidFill>
              </a:defRPr>
            </a:lvl3pPr>
            <a:lvl4pPr lvl="3" rtl="0" algn="r">
              <a:spcBef>
                <a:spcPts val="0"/>
              </a:spcBef>
              <a:spcAft>
                <a:spcPts val="0"/>
              </a:spcAft>
              <a:buClr>
                <a:srgbClr val="000000"/>
              </a:buClr>
              <a:buSzPts val="3000"/>
              <a:buNone/>
              <a:defRPr>
                <a:solidFill>
                  <a:srgbClr val="000000"/>
                </a:solidFill>
              </a:defRPr>
            </a:lvl4pPr>
            <a:lvl5pPr lvl="4" rtl="0" algn="r">
              <a:spcBef>
                <a:spcPts val="0"/>
              </a:spcBef>
              <a:spcAft>
                <a:spcPts val="0"/>
              </a:spcAft>
              <a:buClr>
                <a:srgbClr val="000000"/>
              </a:buClr>
              <a:buSzPts val="3000"/>
              <a:buNone/>
              <a:defRPr>
                <a:solidFill>
                  <a:srgbClr val="000000"/>
                </a:solidFill>
              </a:defRPr>
            </a:lvl5pPr>
            <a:lvl6pPr lvl="5" rtl="0" algn="r">
              <a:spcBef>
                <a:spcPts val="0"/>
              </a:spcBef>
              <a:spcAft>
                <a:spcPts val="0"/>
              </a:spcAft>
              <a:buClr>
                <a:srgbClr val="000000"/>
              </a:buClr>
              <a:buSzPts val="3000"/>
              <a:buNone/>
              <a:defRPr>
                <a:solidFill>
                  <a:srgbClr val="000000"/>
                </a:solidFill>
              </a:defRPr>
            </a:lvl6pPr>
            <a:lvl7pPr lvl="6" rtl="0" algn="r">
              <a:spcBef>
                <a:spcPts val="0"/>
              </a:spcBef>
              <a:spcAft>
                <a:spcPts val="0"/>
              </a:spcAft>
              <a:buClr>
                <a:srgbClr val="000000"/>
              </a:buClr>
              <a:buSzPts val="3000"/>
              <a:buNone/>
              <a:defRPr>
                <a:solidFill>
                  <a:srgbClr val="000000"/>
                </a:solidFill>
              </a:defRPr>
            </a:lvl7pPr>
            <a:lvl8pPr lvl="7" rtl="0" algn="r">
              <a:spcBef>
                <a:spcPts val="0"/>
              </a:spcBef>
              <a:spcAft>
                <a:spcPts val="0"/>
              </a:spcAft>
              <a:buClr>
                <a:srgbClr val="000000"/>
              </a:buClr>
              <a:buSzPts val="3000"/>
              <a:buNone/>
              <a:defRPr>
                <a:solidFill>
                  <a:srgbClr val="000000"/>
                </a:solidFill>
              </a:defRPr>
            </a:lvl8pPr>
            <a:lvl9pPr lvl="8" rtl="0" algn="r">
              <a:spcBef>
                <a:spcPts val="0"/>
              </a:spcBef>
              <a:spcAft>
                <a:spcPts val="0"/>
              </a:spcAft>
              <a:buClr>
                <a:srgbClr val="000000"/>
              </a:buClr>
              <a:buSzPts val="3000"/>
              <a:buNone/>
              <a:defRPr>
                <a:solidFill>
                  <a:srgbClr val="000000"/>
                </a:solidFill>
              </a:defRPr>
            </a:lvl9pPr>
          </a:lstStyle>
          <a:p>
            <a:r>
              <a:t>xx%</a:t>
            </a:r>
          </a:p>
        </p:txBody>
      </p:sp>
      <p:sp>
        <p:nvSpPr>
          <p:cNvPr id="543" name="Google Shape;543;p14"/>
          <p:cNvSpPr txBox="1"/>
          <p:nvPr>
            <p:ph idx="3" type="ctrTitle"/>
          </p:nvPr>
        </p:nvSpPr>
        <p:spPr>
          <a:xfrm>
            <a:off x="1811638" y="2996356"/>
            <a:ext cx="2048700" cy="851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44" name="Google Shape;544;p14"/>
          <p:cNvSpPr txBox="1"/>
          <p:nvPr>
            <p:ph idx="4" type="subTitle"/>
          </p:nvPr>
        </p:nvSpPr>
        <p:spPr>
          <a:xfrm>
            <a:off x="1811638" y="3696095"/>
            <a:ext cx="218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45" name="Google Shape;545;p14"/>
          <p:cNvSpPr txBox="1"/>
          <p:nvPr>
            <p:ph hasCustomPrompt="1" idx="5" type="title"/>
          </p:nvPr>
        </p:nvSpPr>
        <p:spPr>
          <a:xfrm>
            <a:off x="713038" y="3284295"/>
            <a:ext cx="10986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000"/>
              <a:buNone/>
              <a:defRPr/>
            </a:lvl1pPr>
            <a:lvl2pPr lvl="1" rtl="0" algn="r">
              <a:spcBef>
                <a:spcPts val="0"/>
              </a:spcBef>
              <a:spcAft>
                <a:spcPts val="0"/>
              </a:spcAft>
              <a:buClr>
                <a:srgbClr val="000000"/>
              </a:buClr>
              <a:buSzPts val="3000"/>
              <a:buNone/>
              <a:defRPr>
                <a:solidFill>
                  <a:srgbClr val="000000"/>
                </a:solidFill>
              </a:defRPr>
            </a:lvl2pPr>
            <a:lvl3pPr lvl="2" rtl="0" algn="r">
              <a:spcBef>
                <a:spcPts val="0"/>
              </a:spcBef>
              <a:spcAft>
                <a:spcPts val="0"/>
              </a:spcAft>
              <a:buClr>
                <a:srgbClr val="000000"/>
              </a:buClr>
              <a:buSzPts val="3000"/>
              <a:buNone/>
              <a:defRPr>
                <a:solidFill>
                  <a:srgbClr val="000000"/>
                </a:solidFill>
              </a:defRPr>
            </a:lvl3pPr>
            <a:lvl4pPr lvl="3" rtl="0" algn="r">
              <a:spcBef>
                <a:spcPts val="0"/>
              </a:spcBef>
              <a:spcAft>
                <a:spcPts val="0"/>
              </a:spcAft>
              <a:buClr>
                <a:srgbClr val="000000"/>
              </a:buClr>
              <a:buSzPts val="3000"/>
              <a:buNone/>
              <a:defRPr>
                <a:solidFill>
                  <a:srgbClr val="000000"/>
                </a:solidFill>
              </a:defRPr>
            </a:lvl4pPr>
            <a:lvl5pPr lvl="4" rtl="0" algn="r">
              <a:spcBef>
                <a:spcPts val="0"/>
              </a:spcBef>
              <a:spcAft>
                <a:spcPts val="0"/>
              </a:spcAft>
              <a:buClr>
                <a:srgbClr val="000000"/>
              </a:buClr>
              <a:buSzPts val="3000"/>
              <a:buNone/>
              <a:defRPr>
                <a:solidFill>
                  <a:srgbClr val="000000"/>
                </a:solidFill>
              </a:defRPr>
            </a:lvl5pPr>
            <a:lvl6pPr lvl="5" rtl="0" algn="r">
              <a:spcBef>
                <a:spcPts val="0"/>
              </a:spcBef>
              <a:spcAft>
                <a:spcPts val="0"/>
              </a:spcAft>
              <a:buClr>
                <a:srgbClr val="000000"/>
              </a:buClr>
              <a:buSzPts val="3000"/>
              <a:buNone/>
              <a:defRPr>
                <a:solidFill>
                  <a:srgbClr val="000000"/>
                </a:solidFill>
              </a:defRPr>
            </a:lvl6pPr>
            <a:lvl7pPr lvl="6" rtl="0" algn="r">
              <a:spcBef>
                <a:spcPts val="0"/>
              </a:spcBef>
              <a:spcAft>
                <a:spcPts val="0"/>
              </a:spcAft>
              <a:buClr>
                <a:srgbClr val="000000"/>
              </a:buClr>
              <a:buSzPts val="3000"/>
              <a:buNone/>
              <a:defRPr>
                <a:solidFill>
                  <a:srgbClr val="000000"/>
                </a:solidFill>
              </a:defRPr>
            </a:lvl7pPr>
            <a:lvl8pPr lvl="7" rtl="0" algn="r">
              <a:spcBef>
                <a:spcPts val="0"/>
              </a:spcBef>
              <a:spcAft>
                <a:spcPts val="0"/>
              </a:spcAft>
              <a:buClr>
                <a:srgbClr val="000000"/>
              </a:buClr>
              <a:buSzPts val="3000"/>
              <a:buNone/>
              <a:defRPr>
                <a:solidFill>
                  <a:srgbClr val="000000"/>
                </a:solidFill>
              </a:defRPr>
            </a:lvl8pPr>
            <a:lvl9pPr lvl="8" rtl="0" algn="r">
              <a:spcBef>
                <a:spcPts val="0"/>
              </a:spcBef>
              <a:spcAft>
                <a:spcPts val="0"/>
              </a:spcAft>
              <a:buClr>
                <a:srgbClr val="000000"/>
              </a:buClr>
              <a:buSzPts val="3000"/>
              <a:buNone/>
              <a:defRPr>
                <a:solidFill>
                  <a:srgbClr val="000000"/>
                </a:solidFill>
              </a:defRPr>
            </a:lvl9pPr>
          </a:lstStyle>
          <a:p>
            <a:r>
              <a:t>xx%</a:t>
            </a:r>
          </a:p>
        </p:txBody>
      </p:sp>
      <p:sp>
        <p:nvSpPr>
          <p:cNvPr id="546" name="Google Shape;546;p14"/>
          <p:cNvSpPr txBox="1"/>
          <p:nvPr>
            <p:ph idx="6" type="ctrTitle"/>
          </p:nvPr>
        </p:nvSpPr>
        <p:spPr>
          <a:xfrm>
            <a:off x="5303388" y="1334631"/>
            <a:ext cx="2048700" cy="85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47" name="Google Shape;547;p14"/>
          <p:cNvSpPr txBox="1"/>
          <p:nvPr>
            <p:ph idx="7" type="subTitle"/>
          </p:nvPr>
        </p:nvSpPr>
        <p:spPr>
          <a:xfrm>
            <a:off x="5163888" y="2034370"/>
            <a:ext cx="2188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48" name="Google Shape;548;p14"/>
          <p:cNvSpPr txBox="1"/>
          <p:nvPr>
            <p:ph hasCustomPrompt="1" idx="8" type="title"/>
          </p:nvPr>
        </p:nvSpPr>
        <p:spPr>
          <a:xfrm>
            <a:off x="7332363" y="1622570"/>
            <a:ext cx="1098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000"/>
              <a:buNone/>
              <a:defRPr/>
            </a:lvl1pPr>
            <a:lvl2pPr lvl="1" rtl="0" algn="r">
              <a:spcBef>
                <a:spcPts val="0"/>
              </a:spcBef>
              <a:spcAft>
                <a:spcPts val="0"/>
              </a:spcAft>
              <a:buClr>
                <a:srgbClr val="000000"/>
              </a:buClr>
              <a:buSzPts val="3000"/>
              <a:buNone/>
              <a:defRPr>
                <a:solidFill>
                  <a:srgbClr val="000000"/>
                </a:solidFill>
              </a:defRPr>
            </a:lvl2pPr>
            <a:lvl3pPr lvl="2" rtl="0" algn="r">
              <a:spcBef>
                <a:spcPts val="0"/>
              </a:spcBef>
              <a:spcAft>
                <a:spcPts val="0"/>
              </a:spcAft>
              <a:buClr>
                <a:srgbClr val="000000"/>
              </a:buClr>
              <a:buSzPts val="3000"/>
              <a:buNone/>
              <a:defRPr>
                <a:solidFill>
                  <a:srgbClr val="000000"/>
                </a:solidFill>
              </a:defRPr>
            </a:lvl3pPr>
            <a:lvl4pPr lvl="3" rtl="0" algn="r">
              <a:spcBef>
                <a:spcPts val="0"/>
              </a:spcBef>
              <a:spcAft>
                <a:spcPts val="0"/>
              </a:spcAft>
              <a:buClr>
                <a:srgbClr val="000000"/>
              </a:buClr>
              <a:buSzPts val="3000"/>
              <a:buNone/>
              <a:defRPr>
                <a:solidFill>
                  <a:srgbClr val="000000"/>
                </a:solidFill>
              </a:defRPr>
            </a:lvl4pPr>
            <a:lvl5pPr lvl="4" rtl="0" algn="r">
              <a:spcBef>
                <a:spcPts val="0"/>
              </a:spcBef>
              <a:spcAft>
                <a:spcPts val="0"/>
              </a:spcAft>
              <a:buClr>
                <a:srgbClr val="000000"/>
              </a:buClr>
              <a:buSzPts val="3000"/>
              <a:buNone/>
              <a:defRPr>
                <a:solidFill>
                  <a:srgbClr val="000000"/>
                </a:solidFill>
              </a:defRPr>
            </a:lvl5pPr>
            <a:lvl6pPr lvl="5" rtl="0" algn="r">
              <a:spcBef>
                <a:spcPts val="0"/>
              </a:spcBef>
              <a:spcAft>
                <a:spcPts val="0"/>
              </a:spcAft>
              <a:buClr>
                <a:srgbClr val="000000"/>
              </a:buClr>
              <a:buSzPts val="3000"/>
              <a:buNone/>
              <a:defRPr>
                <a:solidFill>
                  <a:srgbClr val="000000"/>
                </a:solidFill>
              </a:defRPr>
            </a:lvl6pPr>
            <a:lvl7pPr lvl="6" rtl="0" algn="r">
              <a:spcBef>
                <a:spcPts val="0"/>
              </a:spcBef>
              <a:spcAft>
                <a:spcPts val="0"/>
              </a:spcAft>
              <a:buClr>
                <a:srgbClr val="000000"/>
              </a:buClr>
              <a:buSzPts val="3000"/>
              <a:buNone/>
              <a:defRPr>
                <a:solidFill>
                  <a:srgbClr val="000000"/>
                </a:solidFill>
              </a:defRPr>
            </a:lvl7pPr>
            <a:lvl8pPr lvl="7" rtl="0" algn="r">
              <a:spcBef>
                <a:spcPts val="0"/>
              </a:spcBef>
              <a:spcAft>
                <a:spcPts val="0"/>
              </a:spcAft>
              <a:buClr>
                <a:srgbClr val="000000"/>
              </a:buClr>
              <a:buSzPts val="3000"/>
              <a:buNone/>
              <a:defRPr>
                <a:solidFill>
                  <a:srgbClr val="000000"/>
                </a:solidFill>
              </a:defRPr>
            </a:lvl8pPr>
            <a:lvl9pPr lvl="8" rtl="0" algn="r">
              <a:spcBef>
                <a:spcPts val="0"/>
              </a:spcBef>
              <a:spcAft>
                <a:spcPts val="0"/>
              </a:spcAft>
              <a:buClr>
                <a:srgbClr val="000000"/>
              </a:buClr>
              <a:buSzPts val="3000"/>
              <a:buNone/>
              <a:defRPr>
                <a:solidFill>
                  <a:srgbClr val="000000"/>
                </a:solidFill>
              </a:defRPr>
            </a:lvl9pPr>
          </a:lstStyle>
          <a:p>
            <a:r>
              <a:t>xx%</a:t>
            </a:r>
          </a:p>
        </p:txBody>
      </p:sp>
      <p:sp>
        <p:nvSpPr>
          <p:cNvPr id="549" name="Google Shape;549;p14"/>
          <p:cNvSpPr txBox="1"/>
          <p:nvPr>
            <p:ph idx="9" type="ctrTitle"/>
          </p:nvPr>
        </p:nvSpPr>
        <p:spPr>
          <a:xfrm>
            <a:off x="5303388" y="2996356"/>
            <a:ext cx="2048700" cy="85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50" name="Google Shape;550;p14"/>
          <p:cNvSpPr txBox="1"/>
          <p:nvPr>
            <p:ph idx="13" type="subTitle"/>
          </p:nvPr>
        </p:nvSpPr>
        <p:spPr>
          <a:xfrm>
            <a:off x="5163888" y="3696095"/>
            <a:ext cx="2188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51" name="Google Shape;551;p14"/>
          <p:cNvSpPr txBox="1"/>
          <p:nvPr>
            <p:ph hasCustomPrompt="1" idx="14" type="title"/>
          </p:nvPr>
        </p:nvSpPr>
        <p:spPr>
          <a:xfrm>
            <a:off x="7332363" y="3284295"/>
            <a:ext cx="1098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000"/>
              <a:buNone/>
              <a:defRPr/>
            </a:lvl1pPr>
            <a:lvl2pPr lvl="1" rtl="0" algn="r">
              <a:spcBef>
                <a:spcPts val="0"/>
              </a:spcBef>
              <a:spcAft>
                <a:spcPts val="0"/>
              </a:spcAft>
              <a:buClr>
                <a:srgbClr val="000000"/>
              </a:buClr>
              <a:buSzPts val="3000"/>
              <a:buNone/>
              <a:defRPr>
                <a:solidFill>
                  <a:srgbClr val="000000"/>
                </a:solidFill>
              </a:defRPr>
            </a:lvl2pPr>
            <a:lvl3pPr lvl="2" rtl="0" algn="r">
              <a:spcBef>
                <a:spcPts val="0"/>
              </a:spcBef>
              <a:spcAft>
                <a:spcPts val="0"/>
              </a:spcAft>
              <a:buClr>
                <a:srgbClr val="000000"/>
              </a:buClr>
              <a:buSzPts val="3000"/>
              <a:buNone/>
              <a:defRPr>
                <a:solidFill>
                  <a:srgbClr val="000000"/>
                </a:solidFill>
              </a:defRPr>
            </a:lvl3pPr>
            <a:lvl4pPr lvl="3" rtl="0" algn="r">
              <a:spcBef>
                <a:spcPts val="0"/>
              </a:spcBef>
              <a:spcAft>
                <a:spcPts val="0"/>
              </a:spcAft>
              <a:buClr>
                <a:srgbClr val="000000"/>
              </a:buClr>
              <a:buSzPts val="3000"/>
              <a:buNone/>
              <a:defRPr>
                <a:solidFill>
                  <a:srgbClr val="000000"/>
                </a:solidFill>
              </a:defRPr>
            </a:lvl4pPr>
            <a:lvl5pPr lvl="4" rtl="0" algn="r">
              <a:spcBef>
                <a:spcPts val="0"/>
              </a:spcBef>
              <a:spcAft>
                <a:spcPts val="0"/>
              </a:spcAft>
              <a:buClr>
                <a:srgbClr val="000000"/>
              </a:buClr>
              <a:buSzPts val="3000"/>
              <a:buNone/>
              <a:defRPr>
                <a:solidFill>
                  <a:srgbClr val="000000"/>
                </a:solidFill>
              </a:defRPr>
            </a:lvl5pPr>
            <a:lvl6pPr lvl="5" rtl="0" algn="r">
              <a:spcBef>
                <a:spcPts val="0"/>
              </a:spcBef>
              <a:spcAft>
                <a:spcPts val="0"/>
              </a:spcAft>
              <a:buClr>
                <a:srgbClr val="000000"/>
              </a:buClr>
              <a:buSzPts val="3000"/>
              <a:buNone/>
              <a:defRPr>
                <a:solidFill>
                  <a:srgbClr val="000000"/>
                </a:solidFill>
              </a:defRPr>
            </a:lvl6pPr>
            <a:lvl7pPr lvl="6" rtl="0" algn="r">
              <a:spcBef>
                <a:spcPts val="0"/>
              </a:spcBef>
              <a:spcAft>
                <a:spcPts val="0"/>
              </a:spcAft>
              <a:buClr>
                <a:srgbClr val="000000"/>
              </a:buClr>
              <a:buSzPts val="3000"/>
              <a:buNone/>
              <a:defRPr>
                <a:solidFill>
                  <a:srgbClr val="000000"/>
                </a:solidFill>
              </a:defRPr>
            </a:lvl7pPr>
            <a:lvl8pPr lvl="7" rtl="0" algn="r">
              <a:spcBef>
                <a:spcPts val="0"/>
              </a:spcBef>
              <a:spcAft>
                <a:spcPts val="0"/>
              </a:spcAft>
              <a:buClr>
                <a:srgbClr val="000000"/>
              </a:buClr>
              <a:buSzPts val="3000"/>
              <a:buNone/>
              <a:defRPr>
                <a:solidFill>
                  <a:srgbClr val="000000"/>
                </a:solidFill>
              </a:defRPr>
            </a:lvl8pPr>
            <a:lvl9pPr lvl="8" rtl="0" algn="r">
              <a:spcBef>
                <a:spcPts val="0"/>
              </a:spcBef>
              <a:spcAft>
                <a:spcPts val="0"/>
              </a:spcAft>
              <a:buClr>
                <a:srgbClr val="000000"/>
              </a:buClr>
              <a:buSzPts val="3000"/>
              <a:buNone/>
              <a:defRPr>
                <a:solidFill>
                  <a:srgbClr val="000000"/>
                </a:solidFill>
              </a:defRPr>
            </a:lvl9pPr>
          </a:lstStyle>
          <a:p>
            <a:r>
              <a:t>xx%</a:t>
            </a:r>
          </a:p>
        </p:txBody>
      </p:sp>
      <p:sp>
        <p:nvSpPr>
          <p:cNvPr id="552" name="Google Shape;552;p14"/>
          <p:cNvSpPr txBox="1"/>
          <p:nvPr>
            <p:ph idx="15"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53" name="Google Shape;553;p14"/>
          <p:cNvCxnSpPr/>
          <p:nvPr/>
        </p:nvCxnSpPr>
        <p:spPr>
          <a:xfrm rot="10800000">
            <a:off x="-457200" y="1867450"/>
            <a:ext cx="1609800" cy="3819600"/>
          </a:xfrm>
          <a:prstGeom prst="straightConnector1">
            <a:avLst/>
          </a:prstGeom>
          <a:noFill/>
          <a:ln cap="flat" cmpd="sng" w="9525">
            <a:solidFill>
              <a:srgbClr val="FFD966"/>
            </a:solidFill>
            <a:prstDash val="solid"/>
            <a:round/>
            <a:headEnd len="med" w="med" type="none"/>
            <a:tailEnd len="med" w="med" type="none"/>
          </a:ln>
        </p:spPr>
      </p:cxnSp>
      <p:grpSp>
        <p:nvGrpSpPr>
          <p:cNvPr id="554" name="Google Shape;554;p14"/>
          <p:cNvGrpSpPr/>
          <p:nvPr/>
        </p:nvGrpSpPr>
        <p:grpSpPr>
          <a:xfrm rot="5400000">
            <a:off x="7715707" y="-16033"/>
            <a:ext cx="58051" cy="1358521"/>
            <a:chOff x="550455" y="1794369"/>
            <a:chExt cx="27314" cy="639214"/>
          </a:xfrm>
        </p:grpSpPr>
        <p:sp>
          <p:nvSpPr>
            <p:cNvPr id="555" name="Google Shape;555;p14"/>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4"/>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Design">
  <p:cSld name="TITLE_ONLY_1_1">
    <p:spTree>
      <p:nvGrpSpPr>
        <p:cNvPr id="561" name="Shape 561"/>
        <p:cNvGrpSpPr/>
        <p:nvPr/>
      </p:nvGrpSpPr>
      <p:grpSpPr>
        <a:xfrm>
          <a:off x="0" y="0"/>
          <a:ext cx="0" cy="0"/>
          <a:chOff x="0" y="0"/>
          <a:chExt cx="0" cy="0"/>
        </a:xfrm>
      </p:grpSpPr>
      <p:sp>
        <p:nvSpPr>
          <p:cNvPr id="562" name="Google Shape;562;p1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3" name="Google Shape;563;p15"/>
          <p:cNvGrpSpPr/>
          <p:nvPr/>
        </p:nvGrpSpPr>
        <p:grpSpPr>
          <a:xfrm rot="5400000">
            <a:off x="6940166" y="-1658366"/>
            <a:ext cx="1938979" cy="2457775"/>
            <a:chOff x="304776" y="1055181"/>
            <a:chExt cx="1378977" cy="1747937"/>
          </a:xfrm>
        </p:grpSpPr>
        <p:sp>
          <p:nvSpPr>
            <p:cNvPr id="564" name="Google Shape;564;p15"/>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5"/>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5"/>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5"/>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5"/>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5"/>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5"/>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5"/>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5"/>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5"/>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5"/>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5"/>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5"/>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5"/>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5"/>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5"/>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5"/>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5"/>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5"/>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5"/>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5"/>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5"/>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5"/>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5"/>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5"/>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5"/>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5"/>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5"/>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5"/>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5"/>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5"/>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5"/>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5"/>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5"/>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5"/>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5"/>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5"/>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5"/>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5"/>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5"/>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5"/>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5"/>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5"/>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5"/>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5"/>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5"/>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5"/>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5"/>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5"/>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5"/>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5"/>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5"/>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5"/>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5"/>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5"/>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5"/>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5"/>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5"/>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5"/>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5"/>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5"/>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5"/>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5"/>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5"/>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5"/>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5"/>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5"/>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5"/>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5"/>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5"/>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5"/>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5"/>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5"/>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5"/>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5"/>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5"/>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5"/>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5"/>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5"/>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5"/>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5"/>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5"/>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5"/>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5"/>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5"/>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15"/>
          <p:cNvGrpSpPr/>
          <p:nvPr/>
        </p:nvGrpSpPr>
        <p:grpSpPr>
          <a:xfrm rot="5400000">
            <a:off x="259391" y="3588059"/>
            <a:ext cx="1938979" cy="2457775"/>
            <a:chOff x="304776" y="1055181"/>
            <a:chExt cx="1378977" cy="1747937"/>
          </a:xfrm>
        </p:grpSpPr>
        <p:sp>
          <p:nvSpPr>
            <p:cNvPr id="745" name="Google Shape;745;p15"/>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5"/>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5"/>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5"/>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5"/>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5"/>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5"/>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5"/>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5"/>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5"/>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5"/>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5"/>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5"/>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5"/>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5"/>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5"/>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5"/>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5"/>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5"/>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5"/>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5"/>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5"/>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5"/>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5"/>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5"/>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5"/>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5"/>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5"/>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5"/>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5"/>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5"/>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5"/>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5"/>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5"/>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5"/>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5"/>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5"/>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5"/>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5"/>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5"/>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5"/>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5"/>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5"/>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5"/>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5"/>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5"/>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5"/>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5"/>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5"/>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5"/>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5"/>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5"/>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5"/>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5"/>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5"/>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5"/>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5"/>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5"/>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5"/>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5"/>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5"/>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5"/>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5"/>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5"/>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5"/>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5"/>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5"/>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5"/>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5"/>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5"/>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5"/>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5"/>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5"/>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5"/>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5"/>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5"/>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 name="Google Shape;925;p15"/>
          <p:cNvSpPr txBox="1"/>
          <p:nvPr>
            <p:ph idx="1" type="body"/>
          </p:nvPr>
        </p:nvSpPr>
        <p:spPr>
          <a:xfrm>
            <a:off x="2760600" y="1009500"/>
            <a:ext cx="6276600" cy="38799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
    <p:spTree>
      <p:nvGrpSpPr>
        <p:cNvPr id="926" name="Shape 926"/>
        <p:cNvGrpSpPr/>
        <p:nvPr/>
      </p:nvGrpSpPr>
      <p:grpSpPr>
        <a:xfrm>
          <a:off x="0" y="0"/>
          <a:ext cx="0" cy="0"/>
          <a:chOff x="0" y="0"/>
          <a:chExt cx="0" cy="0"/>
        </a:xfrm>
      </p:grpSpPr>
      <p:sp>
        <p:nvSpPr>
          <p:cNvPr id="927" name="Google Shape;927;p16"/>
          <p:cNvSpPr txBox="1"/>
          <p:nvPr>
            <p:ph idx="1" type="subTitle"/>
          </p:nvPr>
        </p:nvSpPr>
        <p:spPr>
          <a:xfrm>
            <a:off x="1048650"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Light"/>
              <a:buNone/>
              <a:defRPr sz="1400"/>
            </a:lvl1pPr>
            <a:lvl2pPr lvl="1" rtl="0">
              <a:lnSpc>
                <a:spcPct val="100000"/>
              </a:lnSpc>
              <a:spcBef>
                <a:spcPts val="0"/>
              </a:spcBef>
              <a:spcAft>
                <a:spcPts val="0"/>
              </a:spcAft>
              <a:buSzPts val="2200"/>
              <a:buFont typeface="Chivo Light"/>
              <a:buNone/>
              <a:defRPr>
                <a:latin typeface="Chivo Light"/>
                <a:ea typeface="Chivo Light"/>
                <a:cs typeface="Chivo Light"/>
                <a:sym typeface="Chivo Light"/>
              </a:defRPr>
            </a:lvl2pPr>
            <a:lvl3pPr lvl="2" rtl="0">
              <a:lnSpc>
                <a:spcPct val="100000"/>
              </a:lnSpc>
              <a:spcBef>
                <a:spcPts val="0"/>
              </a:spcBef>
              <a:spcAft>
                <a:spcPts val="0"/>
              </a:spcAft>
              <a:buSzPts val="2000"/>
              <a:buFont typeface="Chivo Light"/>
              <a:buNone/>
              <a:defRPr>
                <a:latin typeface="Chivo Light"/>
                <a:ea typeface="Chivo Light"/>
                <a:cs typeface="Chivo Light"/>
                <a:sym typeface="Chivo Light"/>
              </a:defRPr>
            </a:lvl3pPr>
            <a:lvl4pPr lvl="3" rtl="0">
              <a:lnSpc>
                <a:spcPct val="100000"/>
              </a:lnSpc>
              <a:spcBef>
                <a:spcPts val="0"/>
              </a:spcBef>
              <a:spcAft>
                <a:spcPts val="0"/>
              </a:spcAft>
              <a:buSzPts val="1800"/>
              <a:buFont typeface="Chivo Light"/>
              <a:buNone/>
              <a:defRPr>
                <a:latin typeface="Chivo Light"/>
                <a:ea typeface="Chivo Light"/>
                <a:cs typeface="Chivo Light"/>
                <a:sym typeface="Chivo Light"/>
              </a:defRPr>
            </a:lvl4pPr>
            <a:lvl5pPr lvl="4" rtl="0">
              <a:lnSpc>
                <a:spcPct val="100000"/>
              </a:lnSpc>
              <a:spcBef>
                <a:spcPts val="0"/>
              </a:spcBef>
              <a:spcAft>
                <a:spcPts val="0"/>
              </a:spcAft>
              <a:buSzPts val="1600"/>
              <a:buFont typeface="Chivo Light"/>
              <a:buNone/>
              <a:defRPr>
                <a:latin typeface="Chivo Light"/>
                <a:ea typeface="Chivo Light"/>
                <a:cs typeface="Chivo Light"/>
                <a:sym typeface="Chivo Light"/>
              </a:defRPr>
            </a:lvl5pPr>
            <a:lvl6pPr lvl="5" rtl="0">
              <a:lnSpc>
                <a:spcPct val="100000"/>
              </a:lnSpc>
              <a:spcBef>
                <a:spcPts val="0"/>
              </a:spcBef>
              <a:spcAft>
                <a:spcPts val="0"/>
              </a:spcAft>
              <a:buSzPts val="1400"/>
              <a:buFont typeface="Chivo Light"/>
              <a:buNone/>
              <a:defRPr>
                <a:latin typeface="Chivo Light"/>
                <a:ea typeface="Chivo Light"/>
                <a:cs typeface="Chivo Light"/>
                <a:sym typeface="Chivo Light"/>
              </a:defRPr>
            </a:lvl6pPr>
            <a:lvl7pPr lvl="6" rtl="0">
              <a:lnSpc>
                <a:spcPct val="100000"/>
              </a:lnSpc>
              <a:spcBef>
                <a:spcPts val="0"/>
              </a:spcBef>
              <a:spcAft>
                <a:spcPts val="0"/>
              </a:spcAft>
              <a:buSzPts val="1200"/>
              <a:buFont typeface="Chivo Light"/>
              <a:buNone/>
              <a:defRPr>
                <a:latin typeface="Chivo Light"/>
                <a:ea typeface="Chivo Light"/>
                <a:cs typeface="Chivo Light"/>
                <a:sym typeface="Chivo Light"/>
              </a:defRPr>
            </a:lvl7pPr>
            <a:lvl8pPr lvl="7" rtl="0">
              <a:lnSpc>
                <a:spcPct val="100000"/>
              </a:lnSpc>
              <a:spcBef>
                <a:spcPts val="0"/>
              </a:spcBef>
              <a:spcAft>
                <a:spcPts val="0"/>
              </a:spcAft>
              <a:buSzPts val="1000"/>
              <a:buFont typeface="Chivo Light"/>
              <a:buNone/>
              <a:defRPr>
                <a:latin typeface="Chivo Light"/>
                <a:ea typeface="Chivo Light"/>
                <a:cs typeface="Chivo Light"/>
                <a:sym typeface="Chivo Light"/>
              </a:defRPr>
            </a:lvl8pPr>
            <a:lvl9pPr lvl="8" rtl="0">
              <a:lnSpc>
                <a:spcPct val="100000"/>
              </a:lnSpc>
              <a:spcBef>
                <a:spcPts val="0"/>
              </a:spcBef>
              <a:spcAft>
                <a:spcPts val="0"/>
              </a:spcAft>
              <a:buSzPts val="800"/>
              <a:buFont typeface="Chivo Light"/>
              <a:buNone/>
              <a:defRPr>
                <a:latin typeface="Chivo Light"/>
                <a:ea typeface="Chivo Light"/>
                <a:cs typeface="Chivo Light"/>
                <a:sym typeface="Chivo Light"/>
              </a:defRPr>
            </a:lvl9pPr>
          </a:lstStyle>
          <a:p/>
        </p:txBody>
      </p:sp>
      <p:sp>
        <p:nvSpPr>
          <p:cNvPr id="928" name="Google Shape;928;p16"/>
          <p:cNvSpPr txBox="1"/>
          <p:nvPr>
            <p:ph idx="2" type="subTitle"/>
          </p:nvPr>
        </p:nvSpPr>
        <p:spPr>
          <a:xfrm>
            <a:off x="3653475"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Light"/>
              <a:buNone/>
              <a:defRPr sz="1400"/>
            </a:lvl1pPr>
            <a:lvl2pPr lvl="1" rtl="0" algn="ctr">
              <a:lnSpc>
                <a:spcPct val="100000"/>
              </a:lnSpc>
              <a:spcBef>
                <a:spcPts val="0"/>
              </a:spcBef>
              <a:spcAft>
                <a:spcPts val="0"/>
              </a:spcAft>
              <a:buSzPts val="2200"/>
              <a:buFont typeface="Chivo Light"/>
              <a:buNone/>
              <a:defRPr>
                <a:latin typeface="Chivo Light"/>
                <a:ea typeface="Chivo Light"/>
                <a:cs typeface="Chivo Light"/>
                <a:sym typeface="Chivo Light"/>
              </a:defRPr>
            </a:lvl2pPr>
            <a:lvl3pPr lvl="2" rtl="0" algn="ctr">
              <a:lnSpc>
                <a:spcPct val="100000"/>
              </a:lnSpc>
              <a:spcBef>
                <a:spcPts val="0"/>
              </a:spcBef>
              <a:spcAft>
                <a:spcPts val="0"/>
              </a:spcAft>
              <a:buSzPts val="2000"/>
              <a:buFont typeface="Chivo Light"/>
              <a:buNone/>
              <a:defRPr>
                <a:latin typeface="Chivo Light"/>
                <a:ea typeface="Chivo Light"/>
                <a:cs typeface="Chivo Light"/>
                <a:sym typeface="Chivo Light"/>
              </a:defRPr>
            </a:lvl3pPr>
            <a:lvl4pPr lvl="3" rtl="0" algn="ctr">
              <a:lnSpc>
                <a:spcPct val="100000"/>
              </a:lnSpc>
              <a:spcBef>
                <a:spcPts val="0"/>
              </a:spcBef>
              <a:spcAft>
                <a:spcPts val="0"/>
              </a:spcAft>
              <a:buSzPts val="1800"/>
              <a:buFont typeface="Chivo Light"/>
              <a:buNone/>
              <a:defRPr>
                <a:latin typeface="Chivo Light"/>
                <a:ea typeface="Chivo Light"/>
                <a:cs typeface="Chivo Light"/>
                <a:sym typeface="Chivo Light"/>
              </a:defRPr>
            </a:lvl4pPr>
            <a:lvl5pPr lvl="4" rtl="0" algn="ctr">
              <a:lnSpc>
                <a:spcPct val="100000"/>
              </a:lnSpc>
              <a:spcBef>
                <a:spcPts val="0"/>
              </a:spcBef>
              <a:spcAft>
                <a:spcPts val="0"/>
              </a:spcAft>
              <a:buSzPts val="1600"/>
              <a:buFont typeface="Chivo Light"/>
              <a:buNone/>
              <a:defRPr>
                <a:latin typeface="Chivo Light"/>
                <a:ea typeface="Chivo Light"/>
                <a:cs typeface="Chivo Light"/>
                <a:sym typeface="Chivo Light"/>
              </a:defRPr>
            </a:lvl5pPr>
            <a:lvl6pPr lvl="5" rtl="0" algn="ctr">
              <a:lnSpc>
                <a:spcPct val="100000"/>
              </a:lnSpc>
              <a:spcBef>
                <a:spcPts val="0"/>
              </a:spcBef>
              <a:spcAft>
                <a:spcPts val="0"/>
              </a:spcAft>
              <a:buSzPts val="1400"/>
              <a:buFont typeface="Chivo Light"/>
              <a:buNone/>
              <a:defRPr>
                <a:latin typeface="Chivo Light"/>
                <a:ea typeface="Chivo Light"/>
                <a:cs typeface="Chivo Light"/>
                <a:sym typeface="Chivo Light"/>
              </a:defRPr>
            </a:lvl6pPr>
            <a:lvl7pPr lvl="6" rtl="0" algn="ctr">
              <a:lnSpc>
                <a:spcPct val="100000"/>
              </a:lnSpc>
              <a:spcBef>
                <a:spcPts val="0"/>
              </a:spcBef>
              <a:spcAft>
                <a:spcPts val="0"/>
              </a:spcAft>
              <a:buSzPts val="1200"/>
              <a:buFont typeface="Chivo Light"/>
              <a:buNone/>
              <a:defRPr>
                <a:latin typeface="Chivo Light"/>
                <a:ea typeface="Chivo Light"/>
                <a:cs typeface="Chivo Light"/>
                <a:sym typeface="Chivo Light"/>
              </a:defRPr>
            </a:lvl7pPr>
            <a:lvl8pPr lvl="7" rtl="0" algn="ctr">
              <a:lnSpc>
                <a:spcPct val="100000"/>
              </a:lnSpc>
              <a:spcBef>
                <a:spcPts val="0"/>
              </a:spcBef>
              <a:spcAft>
                <a:spcPts val="0"/>
              </a:spcAft>
              <a:buSzPts val="1000"/>
              <a:buFont typeface="Chivo Light"/>
              <a:buNone/>
              <a:defRPr>
                <a:latin typeface="Chivo Light"/>
                <a:ea typeface="Chivo Light"/>
                <a:cs typeface="Chivo Light"/>
                <a:sym typeface="Chivo Light"/>
              </a:defRPr>
            </a:lvl8pPr>
            <a:lvl9pPr lvl="8" rtl="0" algn="ctr">
              <a:lnSpc>
                <a:spcPct val="100000"/>
              </a:lnSpc>
              <a:spcBef>
                <a:spcPts val="0"/>
              </a:spcBef>
              <a:spcAft>
                <a:spcPts val="0"/>
              </a:spcAft>
              <a:buSzPts val="800"/>
              <a:buFont typeface="Chivo Light"/>
              <a:buNone/>
              <a:defRPr>
                <a:latin typeface="Chivo Light"/>
                <a:ea typeface="Chivo Light"/>
                <a:cs typeface="Chivo Light"/>
                <a:sym typeface="Chivo Light"/>
              </a:defRPr>
            </a:lvl9pPr>
          </a:lstStyle>
          <a:p/>
        </p:txBody>
      </p:sp>
      <p:sp>
        <p:nvSpPr>
          <p:cNvPr id="929" name="Google Shape;929;p16"/>
          <p:cNvSpPr txBox="1"/>
          <p:nvPr>
            <p:ph type="ctrTitle"/>
          </p:nvPr>
        </p:nvSpPr>
        <p:spPr>
          <a:xfrm>
            <a:off x="648000"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spcBef>
                <a:spcPts val="0"/>
              </a:spcBef>
              <a:spcAft>
                <a:spcPts val="0"/>
              </a:spcAft>
              <a:buSzPts val="1600"/>
              <a:buFont typeface="Chivo"/>
              <a:buNone/>
              <a:defRPr sz="1600">
                <a:latin typeface="Chivo"/>
                <a:ea typeface="Chivo"/>
                <a:cs typeface="Chivo"/>
                <a:sym typeface="Chivo"/>
              </a:defRPr>
            </a:lvl2pPr>
            <a:lvl3pPr lvl="2" rtl="0">
              <a:spcBef>
                <a:spcPts val="0"/>
              </a:spcBef>
              <a:spcAft>
                <a:spcPts val="0"/>
              </a:spcAft>
              <a:buSzPts val="1600"/>
              <a:buFont typeface="Chivo"/>
              <a:buNone/>
              <a:defRPr sz="1600">
                <a:latin typeface="Chivo"/>
                <a:ea typeface="Chivo"/>
                <a:cs typeface="Chivo"/>
                <a:sym typeface="Chivo"/>
              </a:defRPr>
            </a:lvl3pPr>
            <a:lvl4pPr lvl="3" rtl="0">
              <a:spcBef>
                <a:spcPts val="0"/>
              </a:spcBef>
              <a:spcAft>
                <a:spcPts val="0"/>
              </a:spcAft>
              <a:buSzPts val="1600"/>
              <a:buFont typeface="Chivo"/>
              <a:buNone/>
              <a:defRPr sz="1600">
                <a:latin typeface="Chivo"/>
                <a:ea typeface="Chivo"/>
                <a:cs typeface="Chivo"/>
                <a:sym typeface="Chivo"/>
              </a:defRPr>
            </a:lvl4pPr>
            <a:lvl5pPr lvl="4" rtl="0">
              <a:spcBef>
                <a:spcPts val="0"/>
              </a:spcBef>
              <a:spcAft>
                <a:spcPts val="0"/>
              </a:spcAft>
              <a:buSzPts val="1600"/>
              <a:buFont typeface="Chivo"/>
              <a:buNone/>
              <a:defRPr sz="1600">
                <a:latin typeface="Chivo"/>
                <a:ea typeface="Chivo"/>
                <a:cs typeface="Chivo"/>
                <a:sym typeface="Chivo"/>
              </a:defRPr>
            </a:lvl5pPr>
            <a:lvl6pPr lvl="5" rtl="0">
              <a:spcBef>
                <a:spcPts val="0"/>
              </a:spcBef>
              <a:spcAft>
                <a:spcPts val="0"/>
              </a:spcAft>
              <a:buSzPts val="1600"/>
              <a:buFont typeface="Chivo"/>
              <a:buNone/>
              <a:defRPr sz="1600">
                <a:latin typeface="Chivo"/>
                <a:ea typeface="Chivo"/>
                <a:cs typeface="Chivo"/>
                <a:sym typeface="Chivo"/>
              </a:defRPr>
            </a:lvl6pPr>
            <a:lvl7pPr lvl="6" rtl="0">
              <a:spcBef>
                <a:spcPts val="0"/>
              </a:spcBef>
              <a:spcAft>
                <a:spcPts val="0"/>
              </a:spcAft>
              <a:buSzPts val="1600"/>
              <a:buFont typeface="Chivo"/>
              <a:buNone/>
              <a:defRPr sz="1600">
                <a:latin typeface="Chivo"/>
                <a:ea typeface="Chivo"/>
                <a:cs typeface="Chivo"/>
                <a:sym typeface="Chivo"/>
              </a:defRPr>
            </a:lvl7pPr>
            <a:lvl8pPr lvl="7" rtl="0">
              <a:spcBef>
                <a:spcPts val="0"/>
              </a:spcBef>
              <a:spcAft>
                <a:spcPts val="0"/>
              </a:spcAft>
              <a:buSzPts val="1600"/>
              <a:buFont typeface="Chivo"/>
              <a:buNone/>
              <a:defRPr sz="1600">
                <a:latin typeface="Chivo"/>
                <a:ea typeface="Chivo"/>
                <a:cs typeface="Chivo"/>
                <a:sym typeface="Chivo"/>
              </a:defRPr>
            </a:lvl8pPr>
            <a:lvl9pPr lvl="8" rtl="0">
              <a:spcBef>
                <a:spcPts val="0"/>
              </a:spcBef>
              <a:spcAft>
                <a:spcPts val="0"/>
              </a:spcAft>
              <a:buSzPts val="1600"/>
              <a:buFont typeface="Chivo"/>
              <a:buNone/>
              <a:defRPr sz="1600">
                <a:latin typeface="Chivo"/>
                <a:ea typeface="Chivo"/>
                <a:cs typeface="Chivo"/>
                <a:sym typeface="Chivo"/>
              </a:defRPr>
            </a:lvl9pPr>
          </a:lstStyle>
          <a:p/>
        </p:txBody>
      </p:sp>
      <p:sp>
        <p:nvSpPr>
          <p:cNvPr id="930" name="Google Shape;930;p16"/>
          <p:cNvSpPr txBox="1"/>
          <p:nvPr>
            <p:ph idx="3" type="ctrTitle"/>
          </p:nvPr>
        </p:nvSpPr>
        <p:spPr>
          <a:xfrm>
            <a:off x="3252825"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lgn="ctr">
              <a:spcBef>
                <a:spcPts val="0"/>
              </a:spcBef>
              <a:spcAft>
                <a:spcPts val="0"/>
              </a:spcAft>
              <a:buSzPts val="1600"/>
              <a:buFont typeface="Chivo"/>
              <a:buNone/>
              <a:defRPr sz="1600">
                <a:latin typeface="Chivo"/>
                <a:ea typeface="Chivo"/>
                <a:cs typeface="Chivo"/>
                <a:sym typeface="Chivo"/>
              </a:defRPr>
            </a:lvl2pPr>
            <a:lvl3pPr lvl="2" rtl="0" algn="ctr">
              <a:spcBef>
                <a:spcPts val="0"/>
              </a:spcBef>
              <a:spcAft>
                <a:spcPts val="0"/>
              </a:spcAft>
              <a:buSzPts val="1600"/>
              <a:buFont typeface="Chivo"/>
              <a:buNone/>
              <a:defRPr sz="1600">
                <a:latin typeface="Chivo"/>
                <a:ea typeface="Chivo"/>
                <a:cs typeface="Chivo"/>
                <a:sym typeface="Chivo"/>
              </a:defRPr>
            </a:lvl3pPr>
            <a:lvl4pPr lvl="3" rtl="0" algn="ctr">
              <a:spcBef>
                <a:spcPts val="0"/>
              </a:spcBef>
              <a:spcAft>
                <a:spcPts val="0"/>
              </a:spcAft>
              <a:buSzPts val="1600"/>
              <a:buFont typeface="Chivo"/>
              <a:buNone/>
              <a:defRPr sz="1600">
                <a:latin typeface="Chivo"/>
                <a:ea typeface="Chivo"/>
                <a:cs typeface="Chivo"/>
                <a:sym typeface="Chivo"/>
              </a:defRPr>
            </a:lvl4pPr>
            <a:lvl5pPr lvl="4" rtl="0" algn="ctr">
              <a:spcBef>
                <a:spcPts val="0"/>
              </a:spcBef>
              <a:spcAft>
                <a:spcPts val="0"/>
              </a:spcAft>
              <a:buSzPts val="1600"/>
              <a:buFont typeface="Chivo"/>
              <a:buNone/>
              <a:defRPr sz="1600">
                <a:latin typeface="Chivo"/>
                <a:ea typeface="Chivo"/>
                <a:cs typeface="Chivo"/>
                <a:sym typeface="Chivo"/>
              </a:defRPr>
            </a:lvl5pPr>
            <a:lvl6pPr lvl="5" rtl="0" algn="ctr">
              <a:spcBef>
                <a:spcPts val="0"/>
              </a:spcBef>
              <a:spcAft>
                <a:spcPts val="0"/>
              </a:spcAft>
              <a:buSzPts val="1600"/>
              <a:buFont typeface="Chivo"/>
              <a:buNone/>
              <a:defRPr sz="1600">
                <a:latin typeface="Chivo"/>
                <a:ea typeface="Chivo"/>
                <a:cs typeface="Chivo"/>
                <a:sym typeface="Chivo"/>
              </a:defRPr>
            </a:lvl6pPr>
            <a:lvl7pPr lvl="6" rtl="0" algn="ctr">
              <a:spcBef>
                <a:spcPts val="0"/>
              </a:spcBef>
              <a:spcAft>
                <a:spcPts val="0"/>
              </a:spcAft>
              <a:buSzPts val="1600"/>
              <a:buFont typeface="Chivo"/>
              <a:buNone/>
              <a:defRPr sz="1600">
                <a:latin typeface="Chivo"/>
                <a:ea typeface="Chivo"/>
                <a:cs typeface="Chivo"/>
                <a:sym typeface="Chivo"/>
              </a:defRPr>
            </a:lvl7pPr>
            <a:lvl8pPr lvl="7" rtl="0" algn="ctr">
              <a:spcBef>
                <a:spcPts val="0"/>
              </a:spcBef>
              <a:spcAft>
                <a:spcPts val="0"/>
              </a:spcAft>
              <a:buSzPts val="1600"/>
              <a:buFont typeface="Chivo"/>
              <a:buNone/>
              <a:defRPr sz="1600">
                <a:latin typeface="Chivo"/>
                <a:ea typeface="Chivo"/>
                <a:cs typeface="Chivo"/>
                <a:sym typeface="Chivo"/>
              </a:defRPr>
            </a:lvl8pPr>
            <a:lvl9pPr lvl="8" rtl="0" algn="ctr">
              <a:spcBef>
                <a:spcPts val="0"/>
              </a:spcBef>
              <a:spcAft>
                <a:spcPts val="0"/>
              </a:spcAft>
              <a:buSzPts val="1600"/>
              <a:buFont typeface="Chivo"/>
              <a:buNone/>
              <a:defRPr sz="1600">
                <a:latin typeface="Chivo"/>
                <a:ea typeface="Chivo"/>
                <a:cs typeface="Chivo"/>
                <a:sym typeface="Chivo"/>
              </a:defRPr>
            </a:lvl9pPr>
          </a:lstStyle>
          <a:p/>
        </p:txBody>
      </p:sp>
      <p:sp>
        <p:nvSpPr>
          <p:cNvPr id="931" name="Google Shape;931;p16"/>
          <p:cNvSpPr txBox="1"/>
          <p:nvPr>
            <p:ph idx="4" type="subTitle"/>
          </p:nvPr>
        </p:nvSpPr>
        <p:spPr>
          <a:xfrm>
            <a:off x="6282859"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Light"/>
              <a:buNone/>
              <a:defRPr sz="1400"/>
            </a:lvl1pPr>
            <a:lvl2pPr lvl="1" rtl="0" algn="r">
              <a:lnSpc>
                <a:spcPct val="100000"/>
              </a:lnSpc>
              <a:spcBef>
                <a:spcPts val="0"/>
              </a:spcBef>
              <a:spcAft>
                <a:spcPts val="0"/>
              </a:spcAft>
              <a:buSzPts val="2200"/>
              <a:buFont typeface="Chivo Light"/>
              <a:buNone/>
              <a:defRPr>
                <a:latin typeface="Chivo Light"/>
                <a:ea typeface="Chivo Light"/>
                <a:cs typeface="Chivo Light"/>
                <a:sym typeface="Chivo Light"/>
              </a:defRPr>
            </a:lvl2pPr>
            <a:lvl3pPr lvl="2" rtl="0" algn="r">
              <a:lnSpc>
                <a:spcPct val="100000"/>
              </a:lnSpc>
              <a:spcBef>
                <a:spcPts val="0"/>
              </a:spcBef>
              <a:spcAft>
                <a:spcPts val="0"/>
              </a:spcAft>
              <a:buSzPts val="2000"/>
              <a:buFont typeface="Chivo Light"/>
              <a:buNone/>
              <a:defRPr>
                <a:latin typeface="Chivo Light"/>
                <a:ea typeface="Chivo Light"/>
                <a:cs typeface="Chivo Light"/>
                <a:sym typeface="Chivo Light"/>
              </a:defRPr>
            </a:lvl3pPr>
            <a:lvl4pPr lvl="3" rtl="0" algn="r">
              <a:lnSpc>
                <a:spcPct val="100000"/>
              </a:lnSpc>
              <a:spcBef>
                <a:spcPts val="0"/>
              </a:spcBef>
              <a:spcAft>
                <a:spcPts val="0"/>
              </a:spcAft>
              <a:buSzPts val="1800"/>
              <a:buFont typeface="Chivo Light"/>
              <a:buNone/>
              <a:defRPr>
                <a:latin typeface="Chivo Light"/>
                <a:ea typeface="Chivo Light"/>
                <a:cs typeface="Chivo Light"/>
                <a:sym typeface="Chivo Light"/>
              </a:defRPr>
            </a:lvl4pPr>
            <a:lvl5pPr lvl="4" rtl="0" algn="r">
              <a:lnSpc>
                <a:spcPct val="100000"/>
              </a:lnSpc>
              <a:spcBef>
                <a:spcPts val="0"/>
              </a:spcBef>
              <a:spcAft>
                <a:spcPts val="0"/>
              </a:spcAft>
              <a:buSzPts val="1600"/>
              <a:buFont typeface="Chivo Light"/>
              <a:buNone/>
              <a:defRPr>
                <a:latin typeface="Chivo Light"/>
                <a:ea typeface="Chivo Light"/>
                <a:cs typeface="Chivo Light"/>
                <a:sym typeface="Chivo Light"/>
              </a:defRPr>
            </a:lvl5pPr>
            <a:lvl6pPr lvl="5" rtl="0" algn="r">
              <a:lnSpc>
                <a:spcPct val="100000"/>
              </a:lnSpc>
              <a:spcBef>
                <a:spcPts val="0"/>
              </a:spcBef>
              <a:spcAft>
                <a:spcPts val="0"/>
              </a:spcAft>
              <a:buSzPts val="1400"/>
              <a:buFont typeface="Chivo Light"/>
              <a:buNone/>
              <a:defRPr>
                <a:latin typeface="Chivo Light"/>
                <a:ea typeface="Chivo Light"/>
                <a:cs typeface="Chivo Light"/>
                <a:sym typeface="Chivo Light"/>
              </a:defRPr>
            </a:lvl6pPr>
            <a:lvl7pPr lvl="6" rtl="0" algn="r">
              <a:lnSpc>
                <a:spcPct val="100000"/>
              </a:lnSpc>
              <a:spcBef>
                <a:spcPts val="0"/>
              </a:spcBef>
              <a:spcAft>
                <a:spcPts val="0"/>
              </a:spcAft>
              <a:buSzPts val="1200"/>
              <a:buFont typeface="Chivo Light"/>
              <a:buNone/>
              <a:defRPr>
                <a:latin typeface="Chivo Light"/>
                <a:ea typeface="Chivo Light"/>
                <a:cs typeface="Chivo Light"/>
                <a:sym typeface="Chivo Light"/>
              </a:defRPr>
            </a:lvl7pPr>
            <a:lvl8pPr lvl="7" rtl="0" algn="r">
              <a:lnSpc>
                <a:spcPct val="100000"/>
              </a:lnSpc>
              <a:spcBef>
                <a:spcPts val="0"/>
              </a:spcBef>
              <a:spcAft>
                <a:spcPts val="0"/>
              </a:spcAft>
              <a:buSzPts val="1000"/>
              <a:buFont typeface="Chivo Light"/>
              <a:buNone/>
              <a:defRPr>
                <a:latin typeface="Chivo Light"/>
                <a:ea typeface="Chivo Light"/>
                <a:cs typeface="Chivo Light"/>
                <a:sym typeface="Chivo Light"/>
              </a:defRPr>
            </a:lvl8pPr>
            <a:lvl9pPr lvl="8" rtl="0" algn="r">
              <a:lnSpc>
                <a:spcPct val="100000"/>
              </a:lnSpc>
              <a:spcBef>
                <a:spcPts val="0"/>
              </a:spcBef>
              <a:spcAft>
                <a:spcPts val="0"/>
              </a:spcAft>
              <a:buSzPts val="800"/>
              <a:buFont typeface="Chivo Light"/>
              <a:buNone/>
              <a:defRPr>
                <a:latin typeface="Chivo Light"/>
                <a:ea typeface="Chivo Light"/>
                <a:cs typeface="Chivo Light"/>
                <a:sym typeface="Chivo Light"/>
              </a:defRPr>
            </a:lvl9pPr>
          </a:lstStyle>
          <a:p/>
        </p:txBody>
      </p:sp>
      <p:sp>
        <p:nvSpPr>
          <p:cNvPr id="932" name="Google Shape;932;p16"/>
          <p:cNvSpPr txBox="1"/>
          <p:nvPr>
            <p:ph idx="5" type="ctrTitle"/>
          </p:nvPr>
        </p:nvSpPr>
        <p:spPr>
          <a:xfrm>
            <a:off x="5882209"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lgn="r">
              <a:spcBef>
                <a:spcPts val="0"/>
              </a:spcBef>
              <a:spcAft>
                <a:spcPts val="0"/>
              </a:spcAft>
              <a:buSzPts val="1600"/>
              <a:buFont typeface="Chivo"/>
              <a:buNone/>
              <a:defRPr sz="1600">
                <a:latin typeface="Chivo"/>
                <a:ea typeface="Chivo"/>
                <a:cs typeface="Chivo"/>
                <a:sym typeface="Chivo"/>
              </a:defRPr>
            </a:lvl2pPr>
            <a:lvl3pPr lvl="2" rtl="0" algn="r">
              <a:spcBef>
                <a:spcPts val="0"/>
              </a:spcBef>
              <a:spcAft>
                <a:spcPts val="0"/>
              </a:spcAft>
              <a:buSzPts val="1600"/>
              <a:buFont typeface="Chivo"/>
              <a:buNone/>
              <a:defRPr sz="1600">
                <a:latin typeface="Chivo"/>
                <a:ea typeface="Chivo"/>
                <a:cs typeface="Chivo"/>
                <a:sym typeface="Chivo"/>
              </a:defRPr>
            </a:lvl3pPr>
            <a:lvl4pPr lvl="3" rtl="0" algn="r">
              <a:spcBef>
                <a:spcPts val="0"/>
              </a:spcBef>
              <a:spcAft>
                <a:spcPts val="0"/>
              </a:spcAft>
              <a:buSzPts val="1600"/>
              <a:buFont typeface="Chivo"/>
              <a:buNone/>
              <a:defRPr sz="1600">
                <a:latin typeface="Chivo"/>
                <a:ea typeface="Chivo"/>
                <a:cs typeface="Chivo"/>
                <a:sym typeface="Chivo"/>
              </a:defRPr>
            </a:lvl4pPr>
            <a:lvl5pPr lvl="4" rtl="0" algn="r">
              <a:spcBef>
                <a:spcPts val="0"/>
              </a:spcBef>
              <a:spcAft>
                <a:spcPts val="0"/>
              </a:spcAft>
              <a:buSzPts val="1600"/>
              <a:buFont typeface="Chivo"/>
              <a:buNone/>
              <a:defRPr sz="1600">
                <a:latin typeface="Chivo"/>
                <a:ea typeface="Chivo"/>
                <a:cs typeface="Chivo"/>
                <a:sym typeface="Chivo"/>
              </a:defRPr>
            </a:lvl5pPr>
            <a:lvl6pPr lvl="5" rtl="0" algn="r">
              <a:spcBef>
                <a:spcPts val="0"/>
              </a:spcBef>
              <a:spcAft>
                <a:spcPts val="0"/>
              </a:spcAft>
              <a:buSzPts val="1600"/>
              <a:buFont typeface="Chivo"/>
              <a:buNone/>
              <a:defRPr sz="1600">
                <a:latin typeface="Chivo"/>
                <a:ea typeface="Chivo"/>
                <a:cs typeface="Chivo"/>
                <a:sym typeface="Chivo"/>
              </a:defRPr>
            </a:lvl6pPr>
            <a:lvl7pPr lvl="6" rtl="0" algn="r">
              <a:spcBef>
                <a:spcPts val="0"/>
              </a:spcBef>
              <a:spcAft>
                <a:spcPts val="0"/>
              </a:spcAft>
              <a:buSzPts val="1600"/>
              <a:buFont typeface="Chivo"/>
              <a:buNone/>
              <a:defRPr sz="1600">
                <a:latin typeface="Chivo"/>
                <a:ea typeface="Chivo"/>
                <a:cs typeface="Chivo"/>
                <a:sym typeface="Chivo"/>
              </a:defRPr>
            </a:lvl7pPr>
            <a:lvl8pPr lvl="7" rtl="0" algn="r">
              <a:spcBef>
                <a:spcPts val="0"/>
              </a:spcBef>
              <a:spcAft>
                <a:spcPts val="0"/>
              </a:spcAft>
              <a:buSzPts val="1600"/>
              <a:buFont typeface="Chivo"/>
              <a:buNone/>
              <a:defRPr sz="1600">
                <a:latin typeface="Chivo"/>
                <a:ea typeface="Chivo"/>
                <a:cs typeface="Chivo"/>
                <a:sym typeface="Chivo"/>
              </a:defRPr>
            </a:lvl8pPr>
            <a:lvl9pPr lvl="8" rtl="0" algn="r">
              <a:spcBef>
                <a:spcPts val="0"/>
              </a:spcBef>
              <a:spcAft>
                <a:spcPts val="0"/>
              </a:spcAft>
              <a:buSzPts val="1600"/>
              <a:buFont typeface="Chivo"/>
              <a:buNone/>
              <a:defRPr sz="1600">
                <a:latin typeface="Chivo"/>
                <a:ea typeface="Chivo"/>
                <a:cs typeface="Chivo"/>
                <a:sym typeface="Chivo"/>
              </a:defRPr>
            </a:lvl9pPr>
          </a:lstStyle>
          <a:p/>
        </p:txBody>
      </p:sp>
      <p:sp>
        <p:nvSpPr>
          <p:cNvPr id="933" name="Google Shape;933;p16"/>
          <p:cNvSpPr txBox="1"/>
          <p:nvPr>
            <p:ph idx="6"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34" name="Google Shape;934;p16"/>
          <p:cNvGrpSpPr/>
          <p:nvPr/>
        </p:nvGrpSpPr>
        <p:grpSpPr>
          <a:xfrm>
            <a:off x="8300169" y="116690"/>
            <a:ext cx="725555" cy="1075044"/>
            <a:chOff x="8300169" y="116690"/>
            <a:chExt cx="725555" cy="1075044"/>
          </a:xfrm>
        </p:grpSpPr>
        <p:sp>
          <p:nvSpPr>
            <p:cNvPr id="935" name="Google Shape;935;p16"/>
            <p:cNvSpPr/>
            <p:nvPr/>
          </p:nvSpPr>
          <p:spPr>
            <a:xfrm rot="5400000">
              <a:off x="8990198" y="119548"/>
              <a:ext cx="38385" cy="32668"/>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6"/>
            <p:cNvSpPr/>
            <p:nvPr/>
          </p:nvSpPr>
          <p:spPr>
            <a:xfrm rot="5400000">
              <a:off x="8990363" y="292459"/>
              <a:ext cx="38136" cy="32585"/>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6"/>
            <p:cNvSpPr/>
            <p:nvPr/>
          </p:nvSpPr>
          <p:spPr>
            <a:xfrm rot="5400000">
              <a:off x="8990363" y="465184"/>
              <a:ext cx="38136" cy="32585"/>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6"/>
            <p:cNvSpPr/>
            <p:nvPr/>
          </p:nvSpPr>
          <p:spPr>
            <a:xfrm rot="5400000">
              <a:off x="8990374" y="638189"/>
              <a:ext cx="38116" cy="32585"/>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6"/>
            <p:cNvSpPr/>
            <p:nvPr/>
          </p:nvSpPr>
          <p:spPr>
            <a:xfrm rot="5400000">
              <a:off x="8990363" y="810924"/>
              <a:ext cx="38136" cy="32585"/>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6"/>
            <p:cNvSpPr/>
            <p:nvPr/>
          </p:nvSpPr>
          <p:spPr>
            <a:xfrm rot="5400000">
              <a:off x="8990363" y="983648"/>
              <a:ext cx="38136" cy="32585"/>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6"/>
            <p:cNvSpPr/>
            <p:nvPr/>
          </p:nvSpPr>
          <p:spPr>
            <a:xfrm rot="5400000">
              <a:off x="8990363" y="1156373"/>
              <a:ext cx="38136" cy="32585"/>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6"/>
            <p:cNvSpPr/>
            <p:nvPr/>
          </p:nvSpPr>
          <p:spPr>
            <a:xfrm rot="5400000">
              <a:off x="8817059" y="119673"/>
              <a:ext cx="38116" cy="3268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6"/>
            <p:cNvSpPr/>
            <p:nvPr/>
          </p:nvSpPr>
          <p:spPr>
            <a:xfrm rot="5400000">
              <a:off x="8817100" y="292459"/>
              <a:ext cx="38136" cy="32585"/>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6"/>
            <p:cNvSpPr/>
            <p:nvPr/>
          </p:nvSpPr>
          <p:spPr>
            <a:xfrm rot="5400000">
              <a:off x="8817100" y="465184"/>
              <a:ext cx="38136" cy="32585"/>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6"/>
            <p:cNvSpPr/>
            <p:nvPr/>
          </p:nvSpPr>
          <p:spPr>
            <a:xfrm rot="5400000">
              <a:off x="8817110" y="638189"/>
              <a:ext cx="38116" cy="32585"/>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6"/>
            <p:cNvSpPr/>
            <p:nvPr/>
          </p:nvSpPr>
          <p:spPr>
            <a:xfrm rot="5400000">
              <a:off x="8817100" y="810924"/>
              <a:ext cx="38136" cy="32585"/>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6"/>
            <p:cNvSpPr/>
            <p:nvPr/>
          </p:nvSpPr>
          <p:spPr>
            <a:xfrm rot="5400000">
              <a:off x="8817100" y="983648"/>
              <a:ext cx="38136" cy="32585"/>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6"/>
            <p:cNvSpPr/>
            <p:nvPr/>
          </p:nvSpPr>
          <p:spPr>
            <a:xfrm rot="5400000">
              <a:off x="8817100" y="1156373"/>
              <a:ext cx="38136" cy="32585"/>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6"/>
            <p:cNvSpPr/>
            <p:nvPr/>
          </p:nvSpPr>
          <p:spPr>
            <a:xfrm rot="5400000">
              <a:off x="8643826" y="119455"/>
              <a:ext cx="38385" cy="32854"/>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6"/>
            <p:cNvSpPr/>
            <p:nvPr/>
          </p:nvSpPr>
          <p:spPr>
            <a:xfrm rot="5400000">
              <a:off x="8644013" y="292387"/>
              <a:ext cx="38136" cy="32730"/>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6"/>
            <p:cNvSpPr/>
            <p:nvPr/>
          </p:nvSpPr>
          <p:spPr>
            <a:xfrm rot="5400000">
              <a:off x="8644013" y="465112"/>
              <a:ext cx="38136" cy="32730"/>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6"/>
            <p:cNvSpPr/>
            <p:nvPr/>
          </p:nvSpPr>
          <p:spPr>
            <a:xfrm rot="5400000">
              <a:off x="8644023" y="638116"/>
              <a:ext cx="38116" cy="32730"/>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6"/>
            <p:cNvSpPr/>
            <p:nvPr/>
          </p:nvSpPr>
          <p:spPr>
            <a:xfrm rot="5400000">
              <a:off x="8644013" y="810851"/>
              <a:ext cx="38136" cy="32730"/>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6"/>
            <p:cNvSpPr/>
            <p:nvPr/>
          </p:nvSpPr>
          <p:spPr>
            <a:xfrm rot="5400000">
              <a:off x="8644013" y="983576"/>
              <a:ext cx="38136" cy="32730"/>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6"/>
            <p:cNvSpPr/>
            <p:nvPr/>
          </p:nvSpPr>
          <p:spPr>
            <a:xfrm rot="5400000">
              <a:off x="8644013" y="1156301"/>
              <a:ext cx="38136" cy="3273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6"/>
            <p:cNvSpPr/>
            <p:nvPr/>
          </p:nvSpPr>
          <p:spPr>
            <a:xfrm rot="5400000">
              <a:off x="8470553" y="119445"/>
              <a:ext cx="38385" cy="32875"/>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6"/>
            <p:cNvSpPr/>
            <p:nvPr/>
          </p:nvSpPr>
          <p:spPr>
            <a:xfrm rot="5400000">
              <a:off x="8470739" y="292377"/>
              <a:ext cx="38136" cy="32750"/>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6"/>
            <p:cNvSpPr/>
            <p:nvPr/>
          </p:nvSpPr>
          <p:spPr>
            <a:xfrm rot="5400000">
              <a:off x="8470739" y="465101"/>
              <a:ext cx="38136" cy="32750"/>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
            <p:cNvSpPr/>
            <p:nvPr/>
          </p:nvSpPr>
          <p:spPr>
            <a:xfrm rot="5400000">
              <a:off x="8470750" y="638106"/>
              <a:ext cx="38116" cy="32750"/>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6"/>
            <p:cNvSpPr/>
            <p:nvPr/>
          </p:nvSpPr>
          <p:spPr>
            <a:xfrm rot="5400000">
              <a:off x="8470739" y="810841"/>
              <a:ext cx="38136" cy="32750"/>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6"/>
            <p:cNvSpPr/>
            <p:nvPr/>
          </p:nvSpPr>
          <p:spPr>
            <a:xfrm rot="5400000">
              <a:off x="8470739" y="983566"/>
              <a:ext cx="38136" cy="32750"/>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6"/>
            <p:cNvSpPr/>
            <p:nvPr/>
          </p:nvSpPr>
          <p:spPr>
            <a:xfrm rot="5400000">
              <a:off x="8470739" y="1156290"/>
              <a:ext cx="38136" cy="32750"/>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6"/>
            <p:cNvSpPr/>
            <p:nvPr/>
          </p:nvSpPr>
          <p:spPr>
            <a:xfrm rot="5400000">
              <a:off x="8297341" y="119517"/>
              <a:ext cx="38385" cy="3273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6"/>
            <p:cNvSpPr/>
            <p:nvPr/>
          </p:nvSpPr>
          <p:spPr>
            <a:xfrm rot="5400000">
              <a:off x="8297538" y="292459"/>
              <a:ext cx="38136" cy="32585"/>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6"/>
            <p:cNvSpPr/>
            <p:nvPr/>
          </p:nvSpPr>
          <p:spPr>
            <a:xfrm rot="5400000">
              <a:off x="8297538" y="465184"/>
              <a:ext cx="38136" cy="32585"/>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6"/>
            <p:cNvSpPr/>
            <p:nvPr/>
          </p:nvSpPr>
          <p:spPr>
            <a:xfrm rot="5400000">
              <a:off x="8297548" y="638189"/>
              <a:ext cx="38116" cy="32585"/>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6"/>
            <p:cNvSpPr/>
            <p:nvPr/>
          </p:nvSpPr>
          <p:spPr>
            <a:xfrm rot="5400000">
              <a:off x="8297538" y="810924"/>
              <a:ext cx="38136" cy="32585"/>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
            <p:cNvSpPr/>
            <p:nvPr/>
          </p:nvSpPr>
          <p:spPr>
            <a:xfrm rot="5400000">
              <a:off x="8297538" y="983648"/>
              <a:ext cx="38136" cy="32585"/>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
            <p:cNvSpPr/>
            <p:nvPr/>
          </p:nvSpPr>
          <p:spPr>
            <a:xfrm rot="5400000">
              <a:off x="8297538" y="1156373"/>
              <a:ext cx="38136" cy="32585"/>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16"/>
          <p:cNvGrpSpPr/>
          <p:nvPr/>
        </p:nvGrpSpPr>
        <p:grpSpPr>
          <a:xfrm>
            <a:off x="119952" y="4603495"/>
            <a:ext cx="552416" cy="556580"/>
            <a:chOff x="119952" y="4603495"/>
            <a:chExt cx="552416" cy="556580"/>
          </a:xfrm>
        </p:grpSpPr>
        <p:sp>
          <p:nvSpPr>
            <p:cNvPr id="971" name="Google Shape;971;p16"/>
            <p:cNvSpPr/>
            <p:nvPr/>
          </p:nvSpPr>
          <p:spPr>
            <a:xfrm rot="5400000">
              <a:off x="636945" y="4606188"/>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rot="5400000">
              <a:off x="636935" y="4778923"/>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rot="5400000">
              <a:off x="636800" y="4951782"/>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rot="5400000">
              <a:off x="636945" y="5124652"/>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rot="5400000">
              <a:off x="463755" y="4606260"/>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rot="5400000">
              <a:off x="463744" y="4778995"/>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rot="5400000">
              <a:off x="463558" y="4951803"/>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rot="5400000">
              <a:off x="463703" y="5124673"/>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rot="5400000">
              <a:off x="290481" y="4606250"/>
              <a:ext cx="38116" cy="32605"/>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rot="5400000">
              <a:off x="290470" y="4778985"/>
              <a:ext cx="38136" cy="32605"/>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rot="5400000">
              <a:off x="290336" y="4951844"/>
              <a:ext cx="38406" cy="32605"/>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rot="5400000">
              <a:off x="290512" y="5124745"/>
              <a:ext cx="38053" cy="32605"/>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rot="5400000">
              <a:off x="117394" y="4606177"/>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rot="5400000">
              <a:off x="117383" y="4778912"/>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rot="5400000">
              <a:off x="117186" y="4951710"/>
              <a:ext cx="38406" cy="32875"/>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rot="5400000">
              <a:off x="117197" y="5124445"/>
              <a:ext cx="38385" cy="32875"/>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2_1_1">
    <p:spTree>
      <p:nvGrpSpPr>
        <p:cNvPr id="987" name="Shape 987"/>
        <p:cNvGrpSpPr/>
        <p:nvPr/>
      </p:nvGrpSpPr>
      <p:grpSpPr>
        <a:xfrm>
          <a:off x="0" y="0"/>
          <a:ext cx="0" cy="0"/>
          <a:chOff x="0" y="0"/>
          <a:chExt cx="0" cy="0"/>
        </a:xfrm>
      </p:grpSpPr>
      <p:sp>
        <p:nvSpPr>
          <p:cNvPr id="988" name="Google Shape;988;p17"/>
          <p:cNvSpPr txBox="1"/>
          <p:nvPr>
            <p:ph idx="1" type="subTitle"/>
          </p:nvPr>
        </p:nvSpPr>
        <p:spPr>
          <a:xfrm>
            <a:off x="1608054" y="1820475"/>
            <a:ext cx="29433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89" name="Google Shape;989;p17"/>
          <p:cNvSpPr txBox="1"/>
          <p:nvPr>
            <p:ph idx="2" type="subTitle"/>
          </p:nvPr>
        </p:nvSpPr>
        <p:spPr>
          <a:xfrm>
            <a:off x="1608054" y="3679525"/>
            <a:ext cx="2943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0" name="Google Shape;990;p17"/>
          <p:cNvSpPr txBox="1"/>
          <p:nvPr>
            <p:ph type="ctrTitle"/>
          </p:nvPr>
        </p:nvSpPr>
        <p:spPr>
          <a:xfrm>
            <a:off x="1608054" y="1425175"/>
            <a:ext cx="2943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b="0" sz="240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91" name="Google Shape;991;p17"/>
          <p:cNvSpPr txBox="1"/>
          <p:nvPr>
            <p:ph idx="3" type="ctrTitle"/>
          </p:nvPr>
        </p:nvSpPr>
        <p:spPr>
          <a:xfrm>
            <a:off x="1608054" y="3173050"/>
            <a:ext cx="2943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b="0" sz="240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92" name="Google Shape;992;p17"/>
          <p:cNvSpPr txBox="1"/>
          <p:nvPr>
            <p:ph idx="4" type="subTitle"/>
          </p:nvPr>
        </p:nvSpPr>
        <p:spPr>
          <a:xfrm>
            <a:off x="5288379" y="1820475"/>
            <a:ext cx="29433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3" name="Google Shape;993;p17"/>
          <p:cNvSpPr txBox="1"/>
          <p:nvPr>
            <p:ph idx="5" type="ctrTitle"/>
          </p:nvPr>
        </p:nvSpPr>
        <p:spPr>
          <a:xfrm>
            <a:off x="5288346" y="1425175"/>
            <a:ext cx="2943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b="0" sz="240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94" name="Google Shape;994;p17"/>
          <p:cNvSpPr txBox="1"/>
          <p:nvPr>
            <p:ph idx="6" type="subTitle"/>
          </p:nvPr>
        </p:nvSpPr>
        <p:spPr>
          <a:xfrm>
            <a:off x="5288379" y="3679525"/>
            <a:ext cx="2943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5" name="Google Shape;995;p17"/>
          <p:cNvSpPr txBox="1"/>
          <p:nvPr>
            <p:ph idx="7" type="ctrTitle"/>
          </p:nvPr>
        </p:nvSpPr>
        <p:spPr>
          <a:xfrm>
            <a:off x="5288346" y="3173050"/>
            <a:ext cx="2943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b="0" sz="240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96" name="Google Shape;996;p17"/>
          <p:cNvSpPr txBox="1"/>
          <p:nvPr>
            <p:ph idx="8"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97" name="Google Shape;997;p17"/>
          <p:cNvGrpSpPr/>
          <p:nvPr/>
        </p:nvGrpSpPr>
        <p:grpSpPr>
          <a:xfrm>
            <a:off x="115321" y="3550088"/>
            <a:ext cx="597913" cy="1537504"/>
            <a:chOff x="115321" y="3550088"/>
            <a:chExt cx="597913" cy="1537504"/>
          </a:xfrm>
        </p:grpSpPr>
        <p:sp>
          <p:nvSpPr>
            <p:cNvPr id="998" name="Google Shape;998;p17"/>
            <p:cNvSpPr/>
            <p:nvPr/>
          </p:nvSpPr>
          <p:spPr>
            <a:xfrm rot="5400000">
              <a:off x="674891" y="3553003"/>
              <a:ext cx="41257" cy="35428"/>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rot="5400000">
              <a:off x="674880" y="3739964"/>
              <a:ext cx="41280" cy="35428"/>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rot="5400000">
              <a:off x="674734" y="3927059"/>
              <a:ext cx="41571" cy="35428"/>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rot="5400000">
              <a:off x="674891" y="4114166"/>
              <a:ext cx="41257" cy="35428"/>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rot="5400000">
              <a:off x="674880" y="4301126"/>
              <a:ext cx="41280" cy="35428"/>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rot="5400000">
              <a:off x="674880" y="4488076"/>
              <a:ext cx="41280" cy="35428"/>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rot="5400000">
              <a:off x="674891" y="4675328"/>
              <a:ext cx="41257" cy="35428"/>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rot="5400000">
              <a:off x="674880" y="4862289"/>
              <a:ext cx="41280" cy="35428"/>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rot="5400000">
              <a:off x="674880" y="5049239"/>
              <a:ext cx="41280" cy="35428"/>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rot="5400000">
              <a:off x="487437" y="3553082"/>
              <a:ext cx="41257" cy="3527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rot="5400000">
              <a:off x="487426" y="3740042"/>
              <a:ext cx="41280" cy="3527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p:nvPr/>
          </p:nvSpPr>
          <p:spPr>
            <a:xfrm rot="5400000">
              <a:off x="487224" y="3927082"/>
              <a:ext cx="41571" cy="35383"/>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rot="5400000">
              <a:off x="487381" y="4114188"/>
              <a:ext cx="41257" cy="35383"/>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rot="5400000">
              <a:off x="487426" y="4301205"/>
              <a:ext cx="41280" cy="35271"/>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7"/>
            <p:cNvSpPr/>
            <p:nvPr/>
          </p:nvSpPr>
          <p:spPr>
            <a:xfrm rot="5400000">
              <a:off x="487426" y="4488154"/>
              <a:ext cx="41280" cy="35271"/>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7"/>
            <p:cNvSpPr/>
            <p:nvPr/>
          </p:nvSpPr>
          <p:spPr>
            <a:xfrm rot="5400000">
              <a:off x="487437" y="4675407"/>
              <a:ext cx="41257" cy="35271"/>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7"/>
            <p:cNvSpPr/>
            <p:nvPr/>
          </p:nvSpPr>
          <p:spPr>
            <a:xfrm rot="5400000">
              <a:off x="487426" y="4862368"/>
              <a:ext cx="41280" cy="35271"/>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7"/>
            <p:cNvSpPr/>
            <p:nvPr/>
          </p:nvSpPr>
          <p:spPr>
            <a:xfrm rot="5400000">
              <a:off x="487426" y="5049317"/>
              <a:ext cx="41280" cy="35271"/>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7"/>
            <p:cNvSpPr/>
            <p:nvPr/>
          </p:nvSpPr>
          <p:spPr>
            <a:xfrm rot="5400000">
              <a:off x="299894" y="3553070"/>
              <a:ext cx="41257" cy="35293"/>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7"/>
            <p:cNvSpPr/>
            <p:nvPr/>
          </p:nvSpPr>
          <p:spPr>
            <a:xfrm rot="5400000">
              <a:off x="299882" y="3740031"/>
              <a:ext cx="41280" cy="35293"/>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7"/>
            <p:cNvSpPr/>
            <p:nvPr/>
          </p:nvSpPr>
          <p:spPr>
            <a:xfrm rot="5400000">
              <a:off x="299737" y="3927126"/>
              <a:ext cx="41571" cy="35293"/>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7"/>
            <p:cNvSpPr/>
            <p:nvPr/>
          </p:nvSpPr>
          <p:spPr>
            <a:xfrm rot="5400000">
              <a:off x="299927" y="4114267"/>
              <a:ext cx="41190" cy="35293"/>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7"/>
            <p:cNvSpPr/>
            <p:nvPr/>
          </p:nvSpPr>
          <p:spPr>
            <a:xfrm rot="5400000">
              <a:off x="299882" y="4301194"/>
              <a:ext cx="41280" cy="35293"/>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7"/>
            <p:cNvSpPr/>
            <p:nvPr/>
          </p:nvSpPr>
          <p:spPr>
            <a:xfrm rot="5400000">
              <a:off x="299882" y="4488143"/>
              <a:ext cx="41280" cy="35293"/>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7"/>
            <p:cNvSpPr/>
            <p:nvPr/>
          </p:nvSpPr>
          <p:spPr>
            <a:xfrm rot="5400000">
              <a:off x="299894" y="4675396"/>
              <a:ext cx="41257" cy="35293"/>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7"/>
            <p:cNvSpPr/>
            <p:nvPr/>
          </p:nvSpPr>
          <p:spPr>
            <a:xfrm rot="5400000">
              <a:off x="299882" y="4862356"/>
              <a:ext cx="41280" cy="35293"/>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7"/>
            <p:cNvSpPr/>
            <p:nvPr/>
          </p:nvSpPr>
          <p:spPr>
            <a:xfrm rot="5400000">
              <a:off x="299882" y="5049306"/>
              <a:ext cx="41280" cy="35293"/>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7"/>
            <p:cNvSpPr/>
            <p:nvPr/>
          </p:nvSpPr>
          <p:spPr>
            <a:xfrm rot="5400000">
              <a:off x="112552" y="3552992"/>
              <a:ext cx="41257" cy="354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7"/>
            <p:cNvSpPr/>
            <p:nvPr/>
          </p:nvSpPr>
          <p:spPr>
            <a:xfrm rot="5400000">
              <a:off x="112540" y="3739953"/>
              <a:ext cx="41280" cy="354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7"/>
            <p:cNvSpPr/>
            <p:nvPr/>
          </p:nvSpPr>
          <p:spPr>
            <a:xfrm rot="5400000">
              <a:off x="112327" y="3926981"/>
              <a:ext cx="41571" cy="35585"/>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7"/>
            <p:cNvSpPr/>
            <p:nvPr/>
          </p:nvSpPr>
          <p:spPr>
            <a:xfrm rot="5400000">
              <a:off x="112339" y="4113941"/>
              <a:ext cx="41549" cy="35585"/>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7"/>
            <p:cNvSpPr/>
            <p:nvPr/>
          </p:nvSpPr>
          <p:spPr>
            <a:xfrm rot="5400000">
              <a:off x="112540" y="4301115"/>
              <a:ext cx="41280" cy="35450"/>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7"/>
            <p:cNvSpPr/>
            <p:nvPr/>
          </p:nvSpPr>
          <p:spPr>
            <a:xfrm rot="5400000">
              <a:off x="112540" y="4488065"/>
              <a:ext cx="41280" cy="35450"/>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
            <p:cNvSpPr/>
            <p:nvPr/>
          </p:nvSpPr>
          <p:spPr>
            <a:xfrm rot="5400000">
              <a:off x="112552" y="4675317"/>
              <a:ext cx="41257" cy="35450"/>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7"/>
            <p:cNvSpPr/>
            <p:nvPr/>
          </p:nvSpPr>
          <p:spPr>
            <a:xfrm rot="5400000">
              <a:off x="112540" y="4862278"/>
              <a:ext cx="41280" cy="35450"/>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7"/>
            <p:cNvSpPr/>
            <p:nvPr/>
          </p:nvSpPr>
          <p:spPr>
            <a:xfrm rot="5400000">
              <a:off x="112540" y="5049227"/>
              <a:ext cx="41280" cy="35450"/>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17"/>
          <p:cNvGrpSpPr/>
          <p:nvPr/>
        </p:nvGrpSpPr>
        <p:grpSpPr>
          <a:xfrm rot="5400000">
            <a:off x="8138557" y="-421208"/>
            <a:ext cx="58051" cy="1358521"/>
            <a:chOff x="550455" y="1794369"/>
            <a:chExt cx="27314" cy="639214"/>
          </a:xfrm>
        </p:grpSpPr>
        <p:sp>
          <p:nvSpPr>
            <p:cNvPr id="1035" name="Google Shape;1035;p17"/>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7"/>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7"/>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7"/>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7"/>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7"/>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041" name="Shape 1041"/>
        <p:cNvGrpSpPr/>
        <p:nvPr/>
      </p:nvGrpSpPr>
      <p:grpSpPr>
        <a:xfrm>
          <a:off x="0" y="0"/>
          <a:ext cx="0" cy="0"/>
          <a:chOff x="0" y="0"/>
          <a:chExt cx="0" cy="0"/>
        </a:xfrm>
      </p:grpSpPr>
      <p:sp>
        <p:nvSpPr>
          <p:cNvPr id="1042" name="Google Shape;1042;p18"/>
          <p:cNvSpPr/>
          <p:nvPr/>
        </p:nvSpPr>
        <p:spPr>
          <a:xfrm>
            <a:off x="422027" y="4816129"/>
            <a:ext cx="1606" cy="1310"/>
          </a:xfrm>
          <a:custGeom>
            <a:rect b="b" l="l" r="r" t="t"/>
            <a:pathLst>
              <a:path extrusionOk="0" h="31" w="38">
                <a:moveTo>
                  <a:pt x="34" y="0"/>
                </a:moveTo>
                <a:lnTo>
                  <a:pt x="1" y="31"/>
                </a:lnTo>
                <a:cubicBezTo>
                  <a:pt x="21" y="17"/>
                  <a:pt x="38" y="4"/>
                  <a:pt x="34"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a:off x="451355" y="4831004"/>
            <a:ext cx="3169" cy="3085"/>
          </a:xfrm>
          <a:custGeom>
            <a:rect b="b" l="l" r="r" t="t"/>
            <a:pathLst>
              <a:path extrusionOk="0" h="73" w="75">
                <a:moveTo>
                  <a:pt x="63" y="1"/>
                </a:moveTo>
                <a:cubicBezTo>
                  <a:pt x="44" y="1"/>
                  <a:pt x="26" y="41"/>
                  <a:pt x="0" y="72"/>
                </a:cubicBezTo>
                <a:lnTo>
                  <a:pt x="74" y="5"/>
                </a:lnTo>
                <a:cubicBezTo>
                  <a:pt x="70" y="2"/>
                  <a:pt x="67" y="1"/>
                  <a:pt x="63" y="1"/>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a:off x="401405" y="4773617"/>
            <a:ext cx="42" cy="718"/>
          </a:xfrm>
          <a:custGeom>
            <a:rect b="b" l="l" r="r" t="t"/>
            <a:pathLst>
              <a:path extrusionOk="0" h="17" w="1">
                <a:moveTo>
                  <a:pt x="1" y="0"/>
                </a:moveTo>
                <a:lnTo>
                  <a:pt x="1" y="0"/>
                </a:lnTo>
                <a:cubicBezTo>
                  <a:pt x="1" y="17"/>
                  <a:pt x="1" y="14"/>
                  <a:pt x="1"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a:off x="450636" y="4834046"/>
            <a:ext cx="761" cy="592"/>
          </a:xfrm>
          <a:custGeom>
            <a:rect b="b" l="l" r="r" t="t"/>
            <a:pathLst>
              <a:path extrusionOk="0" h="14" w="18">
                <a:moveTo>
                  <a:pt x="17" y="0"/>
                </a:moveTo>
                <a:lnTo>
                  <a:pt x="0" y="11"/>
                </a:lnTo>
                <a:lnTo>
                  <a:pt x="4" y="14"/>
                </a:lnTo>
                <a:lnTo>
                  <a:pt x="17"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a:off x="417337" y="4783548"/>
            <a:ext cx="2028" cy="5578"/>
          </a:xfrm>
          <a:custGeom>
            <a:rect b="b" l="l" r="r" t="t"/>
            <a:pathLst>
              <a:path extrusionOk="0" h="132" w="48">
                <a:moveTo>
                  <a:pt x="48" y="1"/>
                </a:moveTo>
                <a:lnTo>
                  <a:pt x="1" y="132"/>
                </a:lnTo>
                <a:lnTo>
                  <a:pt x="1" y="132"/>
                </a:lnTo>
                <a:lnTo>
                  <a:pt x="38" y="88"/>
                </a:lnTo>
                <a:cubicBezTo>
                  <a:pt x="38" y="58"/>
                  <a:pt x="41" y="31"/>
                  <a:pt x="48" y="1"/>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a:off x="409688" y="4786844"/>
            <a:ext cx="4986" cy="4014"/>
          </a:xfrm>
          <a:custGeom>
            <a:rect b="b" l="l" r="r" t="t"/>
            <a:pathLst>
              <a:path extrusionOk="0" h="95" w="118">
                <a:moveTo>
                  <a:pt x="94" y="0"/>
                </a:moveTo>
                <a:lnTo>
                  <a:pt x="94" y="0"/>
                </a:lnTo>
                <a:cubicBezTo>
                  <a:pt x="74" y="37"/>
                  <a:pt x="0" y="88"/>
                  <a:pt x="50" y="94"/>
                </a:cubicBezTo>
                <a:cubicBezTo>
                  <a:pt x="67" y="61"/>
                  <a:pt x="118" y="44"/>
                  <a:pt x="94"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8"/>
          <p:cNvSpPr/>
          <p:nvPr/>
        </p:nvSpPr>
        <p:spPr>
          <a:xfrm>
            <a:off x="420464" y="4800916"/>
            <a:ext cx="2197" cy="3169"/>
          </a:xfrm>
          <a:custGeom>
            <a:rect b="b" l="l" r="r" t="t"/>
            <a:pathLst>
              <a:path extrusionOk="0" h="75" w="52">
                <a:moveTo>
                  <a:pt x="51" y="0"/>
                </a:moveTo>
                <a:lnTo>
                  <a:pt x="24" y="24"/>
                </a:lnTo>
                <a:cubicBezTo>
                  <a:pt x="1" y="54"/>
                  <a:pt x="4" y="61"/>
                  <a:pt x="11" y="74"/>
                </a:cubicBezTo>
                <a:lnTo>
                  <a:pt x="51"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p:nvPr/>
        </p:nvSpPr>
        <p:spPr>
          <a:xfrm>
            <a:off x="429000" y="4816002"/>
            <a:ext cx="3465" cy="4564"/>
          </a:xfrm>
          <a:custGeom>
            <a:rect b="b" l="l" r="r" t="t"/>
            <a:pathLst>
              <a:path extrusionOk="0" h="108" w="82">
                <a:moveTo>
                  <a:pt x="78" y="0"/>
                </a:moveTo>
                <a:lnTo>
                  <a:pt x="1" y="108"/>
                </a:lnTo>
                <a:lnTo>
                  <a:pt x="81" y="7"/>
                </a:lnTo>
                <a:lnTo>
                  <a:pt x="78"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8"/>
          <p:cNvSpPr/>
          <p:nvPr/>
        </p:nvSpPr>
        <p:spPr>
          <a:xfrm>
            <a:off x="445945" y="4819805"/>
            <a:ext cx="2324" cy="3043"/>
          </a:xfrm>
          <a:custGeom>
            <a:rect b="b" l="l" r="r" t="t"/>
            <a:pathLst>
              <a:path extrusionOk="0" h="72" w="55">
                <a:moveTo>
                  <a:pt x="10" y="1"/>
                </a:moveTo>
                <a:lnTo>
                  <a:pt x="10" y="1"/>
                </a:lnTo>
                <a:cubicBezTo>
                  <a:pt x="12" y="5"/>
                  <a:pt x="15" y="7"/>
                  <a:pt x="19" y="9"/>
                </a:cubicBezTo>
                <a:lnTo>
                  <a:pt x="19" y="9"/>
                </a:lnTo>
                <a:cubicBezTo>
                  <a:pt x="18" y="4"/>
                  <a:pt x="15" y="1"/>
                  <a:pt x="10" y="1"/>
                </a:cubicBezTo>
                <a:close/>
                <a:moveTo>
                  <a:pt x="19" y="9"/>
                </a:moveTo>
                <a:lnTo>
                  <a:pt x="19" y="9"/>
                </a:lnTo>
                <a:cubicBezTo>
                  <a:pt x="23" y="27"/>
                  <a:pt x="0" y="71"/>
                  <a:pt x="7" y="71"/>
                </a:cubicBezTo>
                <a:cubicBezTo>
                  <a:pt x="10" y="71"/>
                  <a:pt x="23" y="57"/>
                  <a:pt x="54" y="18"/>
                </a:cubicBezTo>
                <a:cubicBezTo>
                  <a:pt x="49" y="8"/>
                  <a:pt x="31" y="13"/>
                  <a:pt x="19" y="9"/>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8"/>
          <p:cNvSpPr txBox="1"/>
          <p:nvPr>
            <p:ph type="ctrTitle"/>
          </p:nvPr>
        </p:nvSpPr>
        <p:spPr>
          <a:xfrm>
            <a:off x="879681" y="1550975"/>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52" name="Google Shape;1052;p18"/>
          <p:cNvSpPr txBox="1"/>
          <p:nvPr>
            <p:ph idx="1" type="subTitle"/>
          </p:nvPr>
        </p:nvSpPr>
        <p:spPr>
          <a:xfrm>
            <a:off x="879675" y="2069460"/>
            <a:ext cx="2134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Light"/>
              <a:buNone/>
              <a:defRPr sz="1400">
                <a:solidFill>
                  <a:schemeClr val="dk1"/>
                </a:solidFill>
              </a:defRPr>
            </a:lvl1pPr>
            <a:lvl2pPr lvl="1" rtl="0" algn="ctr">
              <a:lnSpc>
                <a:spcPct val="100000"/>
              </a:lnSpc>
              <a:spcBef>
                <a:spcPts val="0"/>
              </a:spcBef>
              <a:spcAft>
                <a:spcPts val="0"/>
              </a:spcAft>
              <a:buClr>
                <a:srgbClr val="434343"/>
              </a:buClr>
              <a:buSzPts val="22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20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8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6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2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0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800"/>
              <a:buFont typeface="Chivo Light"/>
              <a:buNone/>
              <a:defRPr>
                <a:solidFill>
                  <a:srgbClr val="434343"/>
                </a:solidFill>
                <a:latin typeface="Chivo Light"/>
                <a:ea typeface="Chivo Light"/>
                <a:cs typeface="Chivo Light"/>
                <a:sym typeface="Chivo Light"/>
              </a:defRPr>
            </a:lvl9pPr>
          </a:lstStyle>
          <a:p/>
        </p:txBody>
      </p:sp>
      <p:sp>
        <p:nvSpPr>
          <p:cNvPr id="1053" name="Google Shape;1053;p18"/>
          <p:cNvSpPr txBox="1"/>
          <p:nvPr>
            <p:ph idx="2" type="ctrTitle"/>
          </p:nvPr>
        </p:nvSpPr>
        <p:spPr>
          <a:xfrm>
            <a:off x="3504750" y="1550975"/>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54" name="Google Shape;1054;p18"/>
          <p:cNvSpPr txBox="1"/>
          <p:nvPr>
            <p:ph idx="3" type="subTitle"/>
          </p:nvPr>
        </p:nvSpPr>
        <p:spPr>
          <a:xfrm>
            <a:off x="3504750" y="2069450"/>
            <a:ext cx="2134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Light"/>
              <a:buNone/>
              <a:defRPr sz="1400">
                <a:solidFill>
                  <a:schemeClr val="dk1"/>
                </a:solidFill>
              </a:defRPr>
            </a:lvl1pPr>
            <a:lvl2pPr lvl="1" rtl="0" algn="ctr">
              <a:lnSpc>
                <a:spcPct val="100000"/>
              </a:lnSpc>
              <a:spcBef>
                <a:spcPts val="0"/>
              </a:spcBef>
              <a:spcAft>
                <a:spcPts val="0"/>
              </a:spcAft>
              <a:buClr>
                <a:srgbClr val="434343"/>
              </a:buClr>
              <a:buSzPts val="22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20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8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6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2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0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800"/>
              <a:buFont typeface="Chivo Light"/>
              <a:buNone/>
              <a:defRPr>
                <a:solidFill>
                  <a:srgbClr val="434343"/>
                </a:solidFill>
                <a:latin typeface="Chivo Light"/>
                <a:ea typeface="Chivo Light"/>
                <a:cs typeface="Chivo Light"/>
                <a:sym typeface="Chivo Light"/>
              </a:defRPr>
            </a:lvl9pPr>
          </a:lstStyle>
          <a:p/>
        </p:txBody>
      </p:sp>
      <p:sp>
        <p:nvSpPr>
          <p:cNvPr id="1055" name="Google Shape;1055;p18"/>
          <p:cNvSpPr txBox="1"/>
          <p:nvPr>
            <p:ph idx="4" type="ctrTitle"/>
          </p:nvPr>
        </p:nvSpPr>
        <p:spPr>
          <a:xfrm>
            <a:off x="6051800" y="1550975"/>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56" name="Google Shape;1056;p18"/>
          <p:cNvSpPr txBox="1"/>
          <p:nvPr>
            <p:ph idx="5" type="subTitle"/>
          </p:nvPr>
        </p:nvSpPr>
        <p:spPr>
          <a:xfrm>
            <a:off x="6051800" y="2069450"/>
            <a:ext cx="2134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Light"/>
              <a:buNone/>
              <a:defRPr sz="1400">
                <a:solidFill>
                  <a:schemeClr val="dk1"/>
                </a:solidFill>
              </a:defRPr>
            </a:lvl1pPr>
            <a:lvl2pPr lvl="1" rtl="0" algn="ctr">
              <a:lnSpc>
                <a:spcPct val="100000"/>
              </a:lnSpc>
              <a:spcBef>
                <a:spcPts val="0"/>
              </a:spcBef>
              <a:spcAft>
                <a:spcPts val="0"/>
              </a:spcAft>
              <a:buClr>
                <a:srgbClr val="434343"/>
              </a:buClr>
              <a:buSzPts val="22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20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8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6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2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0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800"/>
              <a:buFont typeface="Chivo Light"/>
              <a:buNone/>
              <a:defRPr>
                <a:solidFill>
                  <a:srgbClr val="434343"/>
                </a:solidFill>
                <a:latin typeface="Chivo Light"/>
                <a:ea typeface="Chivo Light"/>
                <a:cs typeface="Chivo Light"/>
                <a:sym typeface="Chivo Light"/>
              </a:defRPr>
            </a:lvl9pPr>
          </a:lstStyle>
          <a:p/>
        </p:txBody>
      </p:sp>
      <p:sp>
        <p:nvSpPr>
          <p:cNvPr id="1057" name="Google Shape;1057;p18"/>
          <p:cNvSpPr txBox="1"/>
          <p:nvPr>
            <p:ph idx="6" type="ctrTitle"/>
          </p:nvPr>
        </p:nvSpPr>
        <p:spPr>
          <a:xfrm>
            <a:off x="879675" y="3252112"/>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58" name="Google Shape;1058;p18"/>
          <p:cNvSpPr txBox="1"/>
          <p:nvPr>
            <p:ph idx="7" type="subTitle"/>
          </p:nvPr>
        </p:nvSpPr>
        <p:spPr>
          <a:xfrm>
            <a:off x="879675" y="3765275"/>
            <a:ext cx="2134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Light"/>
              <a:buNone/>
              <a:defRPr sz="1400">
                <a:solidFill>
                  <a:schemeClr val="dk1"/>
                </a:solidFill>
              </a:defRPr>
            </a:lvl1pPr>
            <a:lvl2pPr lvl="1" rtl="0" algn="ctr">
              <a:lnSpc>
                <a:spcPct val="100000"/>
              </a:lnSpc>
              <a:spcBef>
                <a:spcPts val="0"/>
              </a:spcBef>
              <a:spcAft>
                <a:spcPts val="0"/>
              </a:spcAft>
              <a:buClr>
                <a:srgbClr val="434343"/>
              </a:buClr>
              <a:buSzPts val="22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20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8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6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2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0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800"/>
              <a:buFont typeface="Chivo Light"/>
              <a:buNone/>
              <a:defRPr>
                <a:solidFill>
                  <a:srgbClr val="434343"/>
                </a:solidFill>
                <a:latin typeface="Chivo Light"/>
                <a:ea typeface="Chivo Light"/>
                <a:cs typeface="Chivo Light"/>
                <a:sym typeface="Chivo Light"/>
              </a:defRPr>
            </a:lvl9pPr>
          </a:lstStyle>
          <a:p/>
        </p:txBody>
      </p:sp>
      <p:sp>
        <p:nvSpPr>
          <p:cNvPr id="1059" name="Google Shape;1059;p18"/>
          <p:cNvSpPr txBox="1"/>
          <p:nvPr>
            <p:ph idx="8" type="ctrTitle"/>
          </p:nvPr>
        </p:nvSpPr>
        <p:spPr>
          <a:xfrm>
            <a:off x="3504762" y="3252100"/>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60" name="Google Shape;1060;p18"/>
          <p:cNvSpPr txBox="1"/>
          <p:nvPr>
            <p:ph idx="9" type="subTitle"/>
          </p:nvPr>
        </p:nvSpPr>
        <p:spPr>
          <a:xfrm>
            <a:off x="3504750" y="3765275"/>
            <a:ext cx="2134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Light"/>
              <a:buNone/>
              <a:defRPr sz="1400">
                <a:solidFill>
                  <a:schemeClr val="dk1"/>
                </a:solidFill>
              </a:defRPr>
            </a:lvl1pPr>
            <a:lvl2pPr lvl="1" rtl="0" algn="ctr">
              <a:lnSpc>
                <a:spcPct val="100000"/>
              </a:lnSpc>
              <a:spcBef>
                <a:spcPts val="0"/>
              </a:spcBef>
              <a:spcAft>
                <a:spcPts val="0"/>
              </a:spcAft>
              <a:buClr>
                <a:srgbClr val="434343"/>
              </a:buClr>
              <a:buSzPts val="22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20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8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6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2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0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800"/>
              <a:buFont typeface="Chivo Light"/>
              <a:buNone/>
              <a:defRPr>
                <a:solidFill>
                  <a:srgbClr val="434343"/>
                </a:solidFill>
                <a:latin typeface="Chivo Light"/>
                <a:ea typeface="Chivo Light"/>
                <a:cs typeface="Chivo Light"/>
                <a:sym typeface="Chivo Light"/>
              </a:defRPr>
            </a:lvl9pPr>
          </a:lstStyle>
          <a:p/>
        </p:txBody>
      </p:sp>
      <p:sp>
        <p:nvSpPr>
          <p:cNvPr id="1061" name="Google Shape;1061;p18"/>
          <p:cNvSpPr txBox="1"/>
          <p:nvPr>
            <p:ph idx="13" type="ctrTitle"/>
          </p:nvPr>
        </p:nvSpPr>
        <p:spPr>
          <a:xfrm>
            <a:off x="6051763" y="3252100"/>
            <a:ext cx="2134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62" name="Google Shape;1062;p18"/>
          <p:cNvSpPr txBox="1"/>
          <p:nvPr>
            <p:ph idx="14" type="subTitle"/>
          </p:nvPr>
        </p:nvSpPr>
        <p:spPr>
          <a:xfrm>
            <a:off x="6051846" y="3765270"/>
            <a:ext cx="2134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2400"/>
              <a:buFont typeface="Chivo Light"/>
              <a:buNone/>
              <a:defRPr sz="1400">
                <a:solidFill>
                  <a:schemeClr val="dk1"/>
                </a:solidFill>
              </a:defRPr>
            </a:lvl1pPr>
            <a:lvl2pPr lvl="1" rtl="0" algn="ctr">
              <a:lnSpc>
                <a:spcPct val="100000"/>
              </a:lnSpc>
              <a:spcBef>
                <a:spcPts val="0"/>
              </a:spcBef>
              <a:spcAft>
                <a:spcPts val="0"/>
              </a:spcAft>
              <a:buClr>
                <a:srgbClr val="434343"/>
              </a:buClr>
              <a:buSzPts val="22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20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8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6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2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0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800"/>
              <a:buFont typeface="Chivo Light"/>
              <a:buNone/>
              <a:defRPr>
                <a:solidFill>
                  <a:srgbClr val="434343"/>
                </a:solidFill>
                <a:latin typeface="Chivo Light"/>
                <a:ea typeface="Chivo Light"/>
                <a:cs typeface="Chivo Light"/>
                <a:sym typeface="Chivo Light"/>
              </a:defRPr>
            </a:lvl9pPr>
          </a:lstStyle>
          <a:p/>
        </p:txBody>
      </p:sp>
      <p:sp>
        <p:nvSpPr>
          <p:cNvPr id="1063" name="Google Shape;1063;p18"/>
          <p:cNvSpPr txBox="1"/>
          <p:nvPr>
            <p:ph idx="15" type="title"/>
          </p:nvPr>
        </p:nvSpPr>
        <p:spPr>
          <a:xfrm>
            <a:off x="454525" y="2596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AND_BODY_1">
    <p:spTree>
      <p:nvGrpSpPr>
        <p:cNvPr id="1064" name="Shape 1064"/>
        <p:cNvGrpSpPr/>
        <p:nvPr/>
      </p:nvGrpSpPr>
      <p:grpSpPr>
        <a:xfrm>
          <a:off x="0" y="0"/>
          <a:ext cx="0" cy="0"/>
          <a:chOff x="0" y="0"/>
          <a:chExt cx="0" cy="0"/>
        </a:xfrm>
      </p:grpSpPr>
      <p:sp>
        <p:nvSpPr>
          <p:cNvPr id="1065" name="Google Shape;1065;p1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66" name="Google Shape;1066;p19"/>
          <p:cNvGrpSpPr/>
          <p:nvPr/>
        </p:nvGrpSpPr>
        <p:grpSpPr>
          <a:xfrm>
            <a:off x="8215547" y="3435113"/>
            <a:ext cx="814161" cy="1594078"/>
            <a:chOff x="8215547" y="3435113"/>
            <a:chExt cx="814161" cy="1594078"/>
          </a:xfrm>
        </p:grpSpPr>
        <p:sp>
          <p:nvSpPr>
            <p:cNvPr id="1067" name="Google Shape;1067;p19"/>
            <p:cNvSpPr/>
            <p:nvPr/>
          </p:nvSpPr>
          <p:spPr>
            <a:xfrm rot="5400000">
              <a:off x="8990036" y="3438217"/>
              <a:ext cx="42775" cy="36568"/>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rot="5400000">
              <a:off x="8990025" y="3632057"/>
              <a:ext cx="42799" cy="36568"/>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rot="5400000">
              <a:off x="8989874" y="3826036"/>
              <a:ext cx="43101" cy="36568"/>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rot="5400000">
              <a:off x="8989920" y="4019912"/>
              <a:ext cx="43008" cy="36568"/>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rot="5400000">
              <a:off x="8990025" y="4213868"/>
              <a:ext cx="42799" cy="36568"/>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rot="5400000">
              <a:off x="8990025" y="4407697"/>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rot="5400000">
              <a:off x="8990036" y="4601839"/>
              <a:ext cx="42775" cy="36568"/>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rot="5400000">
              <a:off x="8990025" y="4795679"/>
              <a:ext cx="42799" cy="36568"/>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rot="5400000">
              <a:off x="8990025" y="4989508"/>
              <a:ext cx="42799" cy="36568"/>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rot="5400000">
              <a:off x="8795580" y="3438217"/>
              <a:ext cx="42775" cy="36568"/>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rot="5400000">
              <a:off x="8795569" y="3632057"/>
              <a:ext cx="42799" cy="36568"/>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rot="5400000">
              <a:off x="8795429" y="3826025"/>
              <a:ext cx="43101" cy="3659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rot="5400000">
              <a:off x="8795592" y="4020016"/>
              <a:ext cx="42775" cy="3659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rot="5400000">
              <a:off x="8795569" y="4213868"/>
              <a:ext cx="42799" cy="36568"/>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rot="5400000">
              <a:off x="8795569" y="4407697"/>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rot="5400000">
              <a:off x="8795580" y="4601839"/>
              <a:ext cx="42775" cy="36568"/>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rot="5400000">
              <a:off x="8795569" y="4795679"/>
              <a:ext cx="42799" cy="36568"/>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rot="5400000">
              <a:off x="8795569" y="4989508"/>
              <a:ext cx="42799" cy="36568"/>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rot="5400000">
              <a:off x="8601356" y="3438124"/>
              <a:ext cx="42775" cy="36754"/>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rot="5400000">
              <a:off x="8601345" y="3631964"/>
              <a:ext cx="42799" cy="36754"/>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rot="5400000">
              <a:off x="8601124" y="3825874"/>
              <a:ext cx="43101" cy="36894"/>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rot="5400000">
              <a:off x="8601136" y="4019714"/>
              <a:ext cx="43078" cy="36894"/>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rot="5400000">
              <a:off x="8601345" y="4213775"/>
              <a:ext cx="42799" cy="36754"/>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rot="5400000">
              <a:off x="8601345" y="4407604"/>
              <a:ext cx="42799" cy="36754"/>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rot="5400000">
              <a:off x="8601356" y="4601746"/>
              <a:ext cx="42775" cy="36754"/>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rot="5400000">
              <a:off x="8601345" y="4795586"/>
              <a:ext cx="42799" cy="36754"/>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rot="5400000">
              <a:off x="8601345" y="4989415"/>
              <a:ext cx="42799" cy="36754"/>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rot="5400000">
              <a:off x="8406912" y="3438135"/>
              <a:ext cx="42775" cy="36731"/>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p:nvPr/>
          </p:nvSpPr>
          <p:spPr>
            <a:xfrm rot="5400000">
              <a:off x="8406900" y="3631975"/>
              <a:ext cx="42799" cy="36731"/>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
            <p:cNvSpPr/>
            <p:nvPr/>
          </p:nvSpPr>
          <p:spPr>
            <a:xfrm rot="5400000">
              <a:off x="8406749" y="3825955"/>
              <a:ext cx="43101" cy="36731"/>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rot="5400000">
              <a:off x="8406761" y="4019795"/>
              <a:ext cx="43078" cy="36731"/>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rot="5400000">
              <a:off x="8406900" y="4213787"/>
              <a:ext cx="42799" cy="36731"/>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9"/>
            <p:cNvSpPr/>
            <p:nvPr/>
          </p:nvSpPr>
          <p:spPr>
            <a:xfrm rot="5400000">
              <a:off x="8406900" y="4407615"/>
              <a:ext cx="42799" cy="36731"/>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9"/>
            <p:cNvSpPr/>
            <p:nvPr/>
          </p:nvSpPr>
          <p:spPr>
            <a:xfrm rot="5400000">
              <a:off x="8406912" y="4601758"/>
              <a:ext cx="42775" cy="36731"/>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9"/>
            <p:cNvSpPr/>
            <p:nvPr/>
          </p:nvSpPr>
          <p:spPr>
            <a:xfrm rot="5400000">
              <a:off x="8406900" y="4795598"/>
              <a:ext cx="42799" cy="36731"/>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9"/>
            <p:cNvSpPr/>
            <p:nvPr/>
          </p:nvSpPr>
          <p:spPr>
            <a:xfrm rot="5400000">
              <a:off x="8406900" y="4989426"/>
              <a:ext cx="42799" cy="36731"/>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9"/>
            <p:cNvSpPr/>
            <p:nvPr/>
          </p:nvSpPr>
          <p:spPr>
            <a:xfrm rot="5400000">
              <a:off x="8212537" y="3438217"/>
              <a:ext cx="42775" cy="36568"/>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9"/>
            <p:cNvSpPr/>
            <p:nvPr/>
          </p:nvSpPr>
          <p:spPr>
            <a:xfrm rot="5400000">
              <a:off x="8212525" y="3632057"/>
              <a:ext cx="42799" cy="36568"/>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rot="5400000">
              <a:off x="8212328" y="3825990"/>
              <a:ext cx="43101" cy="36661"/>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rot="5400000">
              <a:off x="8212339" y="4019830"/>
              <a:ext cx="43078" cy="36661"/>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rot="5400000">
              <a:off x="8212525" y="4213868"/>
              <a:ext cx="42799" cy="36568"/>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rot="5400000">
              <a:off x="8212525" y="4407697"/>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rot="5400000">
              <a:off x="8212537" y="4601839"/>
              <a:ext cx="42775" cy="36568"/>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rot="5400000">
              <a:off x="8212525" y="4795679"/>
              <a:ext cx="42799" cy="36568"/>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rot="5400000">
              <a:off x="8212525" y="4989508"/>
              <a:ext cx="42799" cy="36568"/>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12" name="Google Shape;1112;p19"/>
          <p:cNvCxnSpPr/>
          <p:nvPr/>
        </p:nvCxnSpPr>
        <p:spPr>
          <a:xfrm flipH="1" rot="10800000">
            <a:off x="8477325" y="-317350"/>
            <a:ext cx="276000" cy="5613900"/>
          </a:xfrm>
          <a:prstGeom prst="straightConnector1">
            <a:avLst/>
          </a:prstGeom>
          <a:noFill/>
          <a:ln cap="flat" cmpd="sng" w="9525">
            <a:solidFill>
              <a:srgbClr val="FFD966"/>
            </a:solidFill>
            <a:prstDash val="solid"/>
            <a:round/>
            <a:headEnd len="med" w="med" type="none"/>
            <a:tailEnd len="med" w="med" type="none"/>
          </a:ln>
        </p:spPr>
      </p:cxnSp>
      <p:cxnSp>
        <p:nvCxnSpPr>
          <p:cNvPr id="1113" name="Google Shape;1113;p19"/>
          <p:cNvCxnSpPr/>
          <p:nvPr/>
        </p:nvCxnSpPr>
        <p:spPr>
          <a:xfrm rot="10800000">
            <a:off x="8039100" y="-328000"/>
            <a:ext cx="1609800" cy="3819600"/>
          </a:xfrm>
          <a:prstGeom prst="straightConnector1">
            <a:avLst/>
          </a:prstGeom>
          <a:noFill/>
          <a:ln cap="flat" cmpd="sng" w="9525">
            <a:solidFill>
              <a:srgbClr val="FFD966"/>
            </a:solidFill>
            <a:prstDash val="solid"/>
            <a:round/>
            <a:headEnd len="med" w="med" type="none"/>
            <a:tailEnd len="med" w="med" type="none"/>
          </a:ln>
        </p:spPr>
      </p:cxnSp>
      <p:sp>
        <p:nvSpPr>
          <p:cNvPr id="1114" name="Google Shape;1114;p19"/>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_AND_BODY_1_1">
    <p:spTree>
      <p:nvGrpSpPr>
        <p:cNvPr id="1115" name="Shape 1115"/>
        <p:cNvGrpSpPr/>
        <p:nvPr/>
      </p:nvGrpSpPr>
      <p:grpSpPr>
        <a:xfrm>
          <a:off x="0" y="0"/>
          <a:ext cx="0" cy="0"/>
          <a:chOff x="0" y="0"/>
          <a:chExt cx="0" cy="0"/>
        </a:xfrm>
      </p:grpSpPr>
      <p:sp>
        <p:nvSpPr>
          <p:cNvPr id="1116" name="Google Shape;1116;p2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17" name="Google Shape;1117;p20"/>
          <p:cNvGrpSpPr/>
          <p:nvPr/>
        </p:nvGrpSpPr>
        <p:grpSpPr>
          <a:xfrm>
            <a:off x="5665926" y="109221"/>
            <a:ext cx="2758072" cy="430781"/>
            <a:chOff x="5665926" y="109221"/>
            <a:chExt cx="2758072" cy="430781"/>
          </a:xfrm>
        </p:grpSpPr>
        <p:sp>
          <p:nvSpPr>
            <p:cNvPr id="1118" name="Google Shape;1118;p20"/>
            <p:cNvSpPr/>
            <p:nvPr/>
          </p:nvSpPr>
          <p:spPr>
            <a:xfrm rot="5400000">
              <a:off x="8384234" y="112255"/>
              <a:ext cx="42799" cy="36731"/>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rot="5400000">
              <a:off x="8384083" y="306258"/>
              <a:ext cx="43101" cy="36731"/>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rot="5400000">
              <a:off x="8384234" y="500238"/>
              <a:ext cx="42799" cy="3673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rot="5400000">
              <a:off x="8189882" y="112336"/>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rot="5400000">
              <a:off x="8189766" y="306374"/>
              <a:ext cx="43031" cy="36568"/>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rot="5400000">
              <a:off x="8189824" y="500261"/>
              <a:ext cx="42799" cy="36685"/>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rot="5400000">
              <a:off x="7995438" y="112325"/>
              <a:ext cx="42799" cy="36592"/>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rot="5400000">
              <a:off x="7995275" y="306339"/>
              <a:ext cx="43101" cy="36568"/>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rot="5400000">
              <a:off x="7995484" y="500354"/>
              <a:ext cx="42706" cy="36592"/>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rot="5400000">
              <a:off x="7801202"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rot="5400000">
              <a:off x="7800981" y="306177"/>
              <a:ext cx="43101" cy="36894"/>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rot="5400000">
              <a:off x="7801133" y="500156"/>
              <a:ext cx="42799" cy="36894"/>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rot="5400000">
              <a:off x="7606758"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rot="5400000">
              <a:off x="7606607" y="306258"/>
              <a:ext cx="43101" cy="3673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rot="5400000">
              <a:off x="7606688" y="500168"/>
              <a:ext cx="42799" cy="36871"/>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rot="5400000">
              <a:off x="7412383" y="112336"/>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rot="5400000">
              <a:off x="7412150" y="306258"/>
              <a:ext cx="43101" cy="36731"/>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rot="5400000">
              <a:off x="7412301" y="500238"/>
              <a:ext cx="42799" cy="36731"/>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rot="5400000">
              <a:off x="7217950" y="112336"/>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rot="5400000">
              <a:off x="7217799" y="306339"/>
              <a:ext cx="43101" cy="36568"/>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rot="5400000">
              <a:off x="7217996" y="500365"/>
              <a:ext cx="42706" cy="36568"/>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rot="5400000">
              <a:off x="7023494" y="112336"/>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rot="5400000">
              <a:off x="7023389" y="306386"/>
              <a:ext cx="43008" cy="36568"/>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rot="5400000">
              <a:off x="7023540" y="500365"/>
              <a:ext cx="42706" cy="36568"/>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rot="5400000">
              <a:off x="6829270"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0"/>
            <p:cNvSpPr/>
            <p:nvPr/>
          </p:nvSpPr>
          <p:spPr>
            <a:xfrm rot="5400000">
              <a:off x="6829049" y="306177"/>
              <a:ext cx="43101" cy="36894"/>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0"/>
            <p:cNvSpPr/>
            <p:nvPr/>
          </p:nvSpPr>
          <p:spPr>
            <a:xfrm rot="5400000">
              <a:off x="6829200" y="500156"/>
              <a:ext cx="42799" cy="36894"/>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0"/>
            <p:cNvSpPr/>
            <p:nvPr/>
          </p:nvSpPr>
          <p:spPr>
            <a:xfrm rot="5400000">
              <a:off x="6634825"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0"/>
            <p:cNvSpPr/>
            <p:nvPr/>
          </p:nvSpPr>
          <p:spPr>
            <a:xfrm rot="5400000">
              <a:off x="6634674" y="306258"/>
              <a:ext cx="43101" cy="3673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rot="5400000">
              <a:off x="6634825" y="500238"/>
              <a:ext cx="42799" cy="36731"/>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rot="5400000">
              <a:off x="6440450" y="112336"/>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rot="5400000">
              <a:off x="6440253" y="306293"/>
              <a:ext cx="43101" cy="36661"/>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rot="5400000">
              <a:off x="6440404" y="500272"/>
              <a:ext cx="42799" cy="36661"/>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rot="5400000">
              <a:off x="6246017" y="112336"/>
              <a:ext cx="42799" cy="36568"/>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rot="5400000">
              <a:off x="6245808" y="306281"/>
              <a:ext cx="43101" cy="36685"/>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rot="5400000">
              <a:off x="6245959" y="500261"/>
              <a:ext cx="42799" cy="36685"/>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rot="5400000">
              <a:off x="6051782"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rot="5400000">
              <a:off x="6051561" y="306188"/>
              <a:ext cx="43101" cy="36871"/>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rot="5400000">
              <a:off x="6051712" y="500168"/>
              <a:ext cx="42799" cy="36871"/>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rot="5400000">
              <a:off x="5857337"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rot="5400000">
              <a:off x="5857186" y="306246"/>
              <a:ext cx="43101" cy="36754"/>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rot="5400000">
              <a:off x="5857268" y="500156"/>
              <a:ext cx="42799" cy="36894"/>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rot="5400000">
              <a:off x="5662974" y="112336"/>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rot="5400000">
              <a:off x="5662742" y="306258"/>
              <a:ext cx="43101" cy="36731"/>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rot="5400000">
              <a:off x="5662893" y="500238"/>
              <a:ext cx="42799" cy="36731"/>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20"/>
          <p:cNvSpPr txBox="1"/>
          <p:nvPr>
            <p:ph idx="1" type="body"/>
          </p:nvPr>
        </p:nvSpPr>
        <p:spPr>
          <a:xfrm>
            <a:off x="594225" y="1321425"/>
            <a:ext cx="3601500" cy="36435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
        <p:nvSpPr>
          <p:cNvPr id="1164" name="Google Shape;1164;p20"/>
          <p:cNvSpPr txBox="1"/>
          <p:nvPr>
            <p:ph idx="2" type="body"/>
          </p:nvPr>
        </p:nvSpPr>
        <p:spPr>
          <a:xfrm>
            <a:off x="4463775" y="1321425"/>
            <a:ext cx="4319400" cy="36435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400"/>
              <a:buNone/>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grpSp>
        <p:nvGrpSpPr>
          <p:cNvPr id="13" name="Google Shape;13;p3"/>
          <p:cNvGrpSpPr/>
          <p:nvPr/>
        </p:nvGrpSpPr>
        <p:grpSpPr>
          <a:xfrm>
            <a:off x="160708" y="86805"/>
            <a:ext cx="2098665" cy="2660186"/>
            <a:chOff x="304776" y="1055181"/>
            <a:chExt cx="1378977" cy="1747937"/>
          </a:xfrm>
        </p:grpSpPr>
        <p:sp>
          <p:nvSpPr>
            <p:cNvPr id="14" name="Google Shape;14;p3"/>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3"/>
          <p:cNvSpPr txBox="1"/>
          <p:nvPr>
            <p:ph idx="1" type="body"/>
          </p:nvPr>
        </p:nvSpPr>
        <p:spPr>
          <a:xfrm>
            <a:off x="2454625" y="978450"/>
            <a:ext cx="6314400" cy="38976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165" name="Shape 1165"/>
        <p:cNvGrpSpPr/>
        <p:nvPr/>
      </p:nvGrpSpPr>
      <p:grpSpPr>
        <a:xfrm>
          <a:off x="0" y="0"/>
          <a:ext cx="0" cy="0"/>
          <a:chOff x="0" y="0"/>
          <a:chExt cx="0" cy="0"/>
        </a:xfrm>
      </p:grpSpPr>
      <p:sp>
        <p:nvSpPr>
          <p:cNvPr id="1166" name="Google Shape;1166;p21"/>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67" name="Google Shape;1167;p21"/>
          <p:cNvGrpSpPr/>
          <p:nvPr/>
        </p:nvGrpSpPr>
        <p:grpSpPr>
          <a:xfrm>
            <a:off x="123516" y="116345"/>
            <a:ext cx="205952" cy="1938979"/>
            <a:chOff x="75891" y="21095"/>
            <a:chExt cx="205952" cy="1938979"/>
          </a:xfrm>
        </p:grpSpPr>
        <p:sp>
          <p:nvSpPr>
            <p:cNvPr id="1168" name="Google Shape;1168;p21"/>
            <p:cNvSpPr/>
            <p:nvPr/>
          </p:nvSpPr>
          <p:spPr>
            <a:xfrm rot="5400000">
              <a:off x="246420" y="23788"/>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1"/>
            <p:cNvSpPr/>
            <p:nvPr/>
          </p:nvSpPr>
          <p:spPr>
            <a:xfrm rot="5400000">
              <a:off x="246410" y="196523"/>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1"/>
            <p:cNvSpPr/>
            <p:nvPr/>
          </p:nvSpPr>
          <p:spPr>
            <a:xfrm rot="5400000">
              <a:off x="246275" y="369382"/>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1"/>
            <p:cNvSpPr/>
            <p:nvPr/>
          </p:nvSpPr>
          <p:spPr>
            <a:xfrm rot="5400000">
              <a:off x="246420" y="542252"/>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1"/>
            <p:cNvSpPr/>
            <p:nvPr/>
          </p:nvSpPr>
          <p:spPr>
            <a:xfrm rot="5400000">
              <a:off x="246410" y="714987"/>
              <a:ext cx="38136" cy="32730"/>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1"/>
            <p:cNvSpPr/>
            <p:nvPr/>
          </p:nvSpPr>
          <p:spPr>
            <a:xfrm rot="5400000">
              <a:off x="246410" y="887712"/>
              <a:ext cx="38136" cy="32730"/>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1"/>
            <p:cNvSpPr/>
            <p:nvPr/>
          </p:nvSpPr>
          <p:spPr>
            <a:xfrm rot="5400000">
              <a:off x="246420" y="1060716"/>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1"/>
            <p:cNvSpPr/>
            <p:nvPr/>
          </p:nvSpPr>
          <p:spPr>
            <a:xfrm rot="5400000">
              <a:off x="246410" y="1233451"/>
              <a:ext cx="38136" cy="32730"/>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1"/>
            <p:cNvSpPr/>
            <p:nvPr/>
          </p:nvSpPr>
          <p:spPr>
            <a:xfrm rot="5400000">
              <a:off x="246410" y="1406176"/>
              <a:ext cx="38136" cy="32730"/>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1"/>
            <p:cNvSpPr/>
            <p:nvPr/>
          </p:nvSpPr>
          <p:spPr>
            <a:xfrm rot="5400000">
              <a:off x="246410" y="1578901"/>
              <a:ext cx="38136" cy="3273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1"/>
            <p:cNvSpPr/>
            <p:nvPr/>
          </p:nvSpPr>
          <p:spPr>
            <a:xfrm rot="5400000">
              <a:off x="246275" y="1751781"/>
              <a:ext cx="38406" cy="3273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1"/>
            <p:cNvSpPr/>
            <p:nvPr/>
          </p:nvSpPr>
          <p:spPr>
            <a:xfrm rot="5400000">
              <a:off x="246410" y="1924640"/>
              <a:ext cx="38136" cy="3273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1"/>
            <p:cNvSpPr/>
            <p:nvPr/>
          </p:nvSpPr>
          <p:spPr>
            <a:xfrm rot="5400000">
              <a:off x="73230" y="23860"/>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1"/>
            <p:cNvSpPr/>
            <p:nvPr/>
          </p:nvSpPr>
          <p:spPr>
            <a:xfrm rot="5400000">
              <a:off x="73219" y="196595"/>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1"/>
            <p:cNvSpPr/>
            <p:nvPr/>
          </p:nvSpPr>
          <p:spPr>
            <a:xfrm rot="5400000">
              <a:off x="73033" y="369403"/>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1"/>
            <p:cNvSpPr/>
            <p:nvPr/>
          </p:nvSpPr>
          <p:spPr>
            <a:xfrm rot="5400000">
              <a:off x="73178" y="542273"/>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1"/>
            <p:cNvSpPr/>
            <p:nvPr/>
          </p:nvSpPr>
          <p:spPr>
            <a:xfrm rot="5400000">
              <a:off x="73219" y="715059"/>
              <a:ext cx="38136" cy="32585"/>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1"/>
            <p:cNvSpPr/>
            <p:nvPr/>
          </p:nvSpPr>
          <p:spPr>
            <a:xfrm rot="5400000">
              <a:off x="73219" y="887784"/>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1"/>
            <p:cNvSpPr/>
            <p:nvPr/>
          </p:nvSpPr>
          <p:spPr>
            <a:xfrm rot="5400000">
              <a:off x="73230" y="1060789"/>
              <a:ext cx="38116" cy="32585"/>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1"/>
            <p:cNvSpPr/>
            <p:nvPr/>
          </p:nvSpPr>
          <p:spPr>
            <a:xfrm rot="5400000">
              <a:off x="73219" y="1233524"/>
              <a:ext cx="38136" cy="32585"/>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1"/>
            <p:cNvSpPr/>
            <p:nvPr/>
          </p:nvSpPr>
          <p:spPr>
            <a:xfrm rot="5400000">
              <a:off x="73219" y="1406248"/>
              <a:ext cx="38136" cy="32585"/>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1"/>
            <p:cNvSpPr/>
            <p:nvPr/>
          </p:nvSpPr>
          <p:spPr>
            <a:xfrm rot="5400000">
              <a:off x="73219" y="1578973"/>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1"/>
            <p:cNvSpPr/>
            <p:nvPr/>
          </p:nvSpPr>
          <p:spPr>
            <a:xfrm rot="5400000">
              <a:off x="73116" y="1751884"/>
              <a:ext cx="38343" cy="32585"/>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1"/>
            <p:cNvSpPr/>
            <p:nvPr/>
          </p:nvSpPr>
          <p:spPr>
            <a:xfrm rot="5400000">
              <a:off x="73167" y="1924661"/>
              <a:ext cx="38136" cy="3268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1"/>
          <p:cNvGrpSpPr/>
          <p:nvPr/>
        </p:nvGrpSpPr>
        <p:grpSpPr>
          <a:xfrm>
            <a:off x="7787364" y="4821695"/>
            <a:ext cx="1244972" cy="211047"/>
            <a:chOff x="7787364" y="4774070"/>
            <a:chExt cx="1244972" cy="211047"/>
          </a:xfrm>
        </p:grpSpPr>
        <p:sp>
          <p:nvSpPr>
            <p:cNvPr id="1193" name="Google Shape;1193;p21"/>
            <p:cNvSpPr/>
            <p:nvPr/>
          </p:nvSpPr>
          <p:spPr>
            <a:xfrm rot="5400000">
              <a:off x="8996986" y="4776835"/>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1"/>
            <p:cNvSpPr/>
            <p:nvPr/>
          </p:nvSpPr>
          <p:spPr>
            <a:xfrm rot="5400000">
              <a:off x="8996976" y="4949570"/>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rot="5400000">
              <a:off x="8823909" y="4776752"/>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rot="5400000">
              <a:off x="8823899" y="4949487"/>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rot="5400000">
              <a:off x="8650635" y="4776763"/>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rot="5400000">
              <a:off x="8650625" y="4949498"/>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rot="5400000">
              <a:off x="8477424" y="4776835"/>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rot="5400000">
              <a:off x="8477413" y="4949570"/>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rot="5400000">
              <a:off x="8304109" y="4776783"/>
              <a:ext cx="38116" cy="3268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rot="5400000">
              <a:off x="8304005" y="4949612"/>
              <a:ext cx="38323" cy="3268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rot="5400000">
              <a:off x="8131073" y="4776763"/>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rot="5400000">
              <a:off x="8131063" y="4949498"/>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rot="5400000">
              <a:off x="7957800" y="4776752"/>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rot="5400000">
              <a:off x="7957789" y="4949487"/>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rot="5400000">
              <a:off x="7784598" y="4776835"/>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rot="5400000">
              <a:off x="7784588" y="4949570"/>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21"/>
          <p:cNvSpPr txBox="1"/>
          <p:nvPr>
            <p:ph idx="1" type="body"/>
          </p:nvPr>
        </p:nvSpPr>
        <p:spPr>
          <a:xfrm>
            <a:off x="741650" y="1153675"/>
            <a:ext cx="6839700" cy="37908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210" name="Shape 1210"/>
        <p:cNvGrpSpPr/>
        <p:nvPr/>
      </p:nvGrpSpPr>
      <p:grpSpPr>
        <a:xfrm>
          <a:off x="0" y="0"/>
          <a:ext cx="0" cy="0"/>
          <a:chOff x="0" y="0"/>
          <a:chExt cx="0" cy="0"/>
        </a:xfrm>
      </p:grpSpPr>
      <p:sp>
        <p:nvSpPr>
          <p:cNvPr id="1211" name="Google Shape;1211;p22"/>
          <p:cNvSpPr txBox="1"/>
          <p:nvPr>
            <p:ph type="ctrTitle"/>
          </p:nvPr>
        </p:nvSpPr>
        <p:spPr>
          <a:xfrm flipH="1">
            <a:off x="4625100" y="536150"/>
            <a:ext cx="3798900" cy="121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212" name="Google Shape;1212;p22"/>
          <p:cNvSpPr txBox="1"/>
          <p:nvPr>
            <p:ph idx="1" type="subTitle"/>
          </p:nvPr>
        </p:nvSpPr>
        <p:spPr>
          <a:xfrm flipH="1">
            <a:off x="4421926" y="2374275"/>
            <a:ext cx="4205400" cy="121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13" name="Google Shape;1213;p22"/>
          <p:cNvSpPr txBox="1"/>
          <p:nvPr/>
        </p:nvSpPr>
        <p:spPr>
          <a:xfrm>
            <a:off x="4862825" y="3787200"/>
            <a:ext cx="3323700" cy="670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dk1"/>
                </a:solidFill>
                <a:latin typeface="Overpass Light"/>
                <a:ea typeface="Overpass Light"/>
                <a:cs typeface="Overpass Light"/>
                <a:sym typeface="Overpass Light"/>
              </a:rPr>
              <a:t>CREDITS: This presentation template was created by </a:t>
            </a:r>
            <a:r>
              <a:rPr lang="en" sz="1100">
                <a:solidFill>
                  <a:schemeClr val="dk1"/>
                </a:solidFill>
                <a:uFill>
                  <a:noFill/>
                </a:uFill>
                <a:latin typeface="Overpass SemiBold"/>
                <a:ea typeface="Overpass SemiBold"/>
                <a:cs typeface="Overpass SemiBold"/>
                <a:sym typeface="Overpass SemiBold"/>
                <a:hlinkClick r:id="rId2">
                  <a:extLst>
                    <a:ext uri="{A12FA001-AC4F-418D-AE19-62706E023703}">
                      <ahyp:hlinkClr val="tx"/>
                    </a:ext>
                  </a:extLst>
                </a:hlinkClick>
              </a:rPr>
              <a:t>Slidesgo</a:t>
            </a:r>
            <a:r>
              <a:rPr lang="en" sz="1100">
                <a:solidFill>
                  <a:schemeClr val="dk1"/>
                </a:solidFill>
                <a:latin typeface="Overpass Light"/>
                <a:ea typeface="Overpass Light"/>
                <a:cs typeface="Overpass Light"/>
                <a:sym typeface="Overpass Light"/>
              </a:rPr>
              <a:t>, including icons by </a:t>
            </a:r>
            <a:r>
              <a:rPr lang="en" sz="1100">
                <a:solidFill>
                  <a:schemeClr val="dk1"/>
                </a:solidFill>
                <a:uFill>
                  <a:noFill/>
                </a:uFill>
                <a:latin typeface="Overpass SemiBold"/>
                <a:ea typeface="Overpass SemiBold"/>
                <a:cs typeface="Overpass SemiBold"/>
                <a:sym typeface="Overpass SemiBold"/>
                <a:hlinkClick r:id="rId3">
                  <a:extLst>
                    <a:ext uri="{A12FA001-AC4F-418D-AE19-62706E023703}">
                      <ahyp:hlinkClr val="tx"/>
                    </a:ext>
                  </a:extLst>
                </a:hlinkClick>
              </a:rPr>
              <a:t>Flaticon</a:t>
            </a:r>
            <a:r>
              <a:rPr lang="en" sz="1100">
                <a:solidFill>
                  <a:schemeClr val="dk1"/>
                </a:solidFill>
                <a:latin typeface="Overpass Light"/>
                <a:ea typeface="Overpass Light"/>
                <a:cs typeface="Overpass Light"/>
                <a:sym typeface="Overpass Light"/>
              </a:rPr>
              <a:t>, and infographics &amp; images by </a:t>
            </a:r>
            <a:r>
              <a:rPr lang="en" sz="1100">
                <a:solidFill>
                  <a:schemeClr val="dk1"/>
                </a:solidFill>
                <a:uFill>
                  <a:noFill/>
                </a:uFill>
                <a:latin typeface="Overpass SemiBold"/>
                <a:ea typeface="Overpass SemiBold"/>
                <a:cs typeface="Overpass SemiBold"/>
                <a:sym typeface="Overpass SemiBold"/>
                <a:hlinkClick r:id="rId4">
                  <a:extLst>
                    <a:ext uri="{A12FA001-AC4F-418D-AE19-62706E023703}">
                      <ahyp:hlinkClr val="tx"/>
                    </a:ext>
                  </a:extLst>
                </a:hlinkClick>
              </a:rPr>
              <a:t>Freepik</a:t>
            </a:r>
            <a:r>
              <a:rPr lang="en" sz="1100">
                <a:solidFill>
                  <a:schemeClr val="dk1"/>
                </a:solidFill>
                <a:latin typeface="Overpass Light"/>
                <a:ea typeface="Overpass Light"/>
                <a:cs typeface="Overpass Light"/>
                <a:sym typeface="Overpass Light"/>
              </a:rPr>
              <a:t>. </a:t>
            </a:r>
            <a:endParaRPr sz="1100">
              <a:solidFill>
                <a:schemeClr val="dk1"/>
              </a:solidFill>
              <a:latin typeface="Overpass Light"/>
              <a:ea typeface="Overpass Light"/>
              <a:cs typeface="Overpass Light"/>
              <a:sym typeface="Overpass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 name="Shape 195"/>
        <p:cNvGrpSpPr/>
        <p:nvPr/>
      </p:nvGrpSpPr>
      <p:grpSpPr>
        <a:xfrm>
          <a:off x="0" y="0"/>
          <a:ext cx="0" cy="0"/>
          <a:chOff x="0" y="0"/>
          <a:chExt cx="0" cy="0"/>
        </a:xfrm>
      </p:grpSpPr>
      <p:sp>
        <p:nvSpPr>
          <p:cNvPr id="196" name="Google Shape;196;p4"/>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
        <p:nvSpPr>
          <p:cNvPr id="197" name="Google Shape;197;p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8" name="Google Shape;198;p4"/>
          <p:cNvGrpSpPr/>
          <p:nvPr/>
        </p:nvGrpSpPr>
        <p:grpSpPr>
          <a:xfrm>
            <a:off x="51241" y="106707"/>
            <a:ext cx="205952" cy="1766254"/>
            <a:chOff x="51241" y="106707"/>
            <a:chExt cx="205952" cy="1766254"/>
          </a:xfrm>
        </p:grpSpPr>
        <p:sp>
          <p:nvSpPr>
            <p:cNvPr id="199" name="Google Shape;199;p4"/>
            <p:cNvSpPr/>
            <p:nvPr/>
          </p:nvSpPr>
          <p:spPr>
            <a:xfrm rot="5400000">
              <a:off x="221760" y="109410"/>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rot="5400000">
              <a:off x="221625" y="282270"/>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5400000">
              <a:off x="221770" y="455139"/>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221760" y="627874"/>
              <a:ext cx="38136" cy="32730"/>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221760" y="800599"/>
              <a:ext cx="38136" cy="32730"/>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221770" y="973604"/>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221760" y="1146339"/>
              <a:ext cx="38136" cy="32730"/>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221760" y="1319063"/>
              <a:ext cx="38136" cy="32730"/>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221760" y="1491788"/>
              <a:ext cx="38136" cy="3273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221625" y="1664668"/>
              <a:ext cx="38406" cy="3273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221760" y="1837528"/>
              <a:ext cx="38136" cy="3273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48569" y="109483"/>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48383" y="282290"/>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48528" y="455160"/>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5400000">
              <a:off x="48569" y="627947"/>
              <a:ext cx="38136" cy="32585"/>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5400000">
              <a:off x="48569" y="800672"/>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5400000">
              <a:off x="48580" y="973676"/>
              <a:ext cx="38116" cy="32585"/>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rot="5400000">
              <a:off x="48569" y="1146411"/>
              <a:ext cx="38136" cy="32585"/>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rot="5400000">
              <a:off x="48569" y="1319136"/>
              <a:ext cx="38136" cy="32585"/>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rot="5400000">
              <a:off x="48569" y="1491861"/>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rot="5400000">
              <a:off x="48466" y="1664772"/>
              <a:ext cx="38343" cy="32585"/>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rot="5400000">
              <a:off x="48517" y="1837548"/>
              <a:ext cx="38136" cy="3268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 name="Shape 221"/>
        <p:cNvGrpSpPr/>
        <p:nvPr/>
      </p:nvGrpSpPr>
      <p:grpSpPr>
        <a:xfrm>
          <a:off x="0" y="0"/>
          <a:ext cx="0" cy="0"/>
          <a:chOff x="0" y="0"/>
          <a:chExt cx="0" cy="0"/>
        </a:xfrm>
      </p:grpSpPr>
      <p:sp>
        <p:nvSpPr>
          <p:cNvPr id="222" name="Google Shape;222;p5"/>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3" name="Google Shape;223;p5"/>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 name="Shape 224"/>
        <p:cNvGrpSpPr/>
        <p:nvPr/>
      </p:nvGrpSpPr>
      <p:grpSpPr>
        <a:xfrm>
          <a:off x="0" y="0"/>
          <a:ext cx="0" cy="0"/>
          <a:chOff x="0" y="0"/>
          <a:chExt cx="0" cy="0"/>
        </a:xfrm>
      </p:grpSpPr>
      <p:sp>
        <p:nvSpPr>
          <p:cNvPr id="225" name="Google Shape;225;p6"/>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6" name="Google Shape;226;p6"/>
          <p:cNvGrpSpPr/>
          <p:nvPr/>
        </p:nvGrpSpPr>
        <p:grpSpPr>
          <a:xfrm rot="5400000">
            <a:off x="7715707" y="-16033"/>
            <a:ext cx="58051" cy="1358521"/>
            <a:chOff x="550455" y="1794369"/>
            <a:chExt cx="27314" cy="639214"/>
          </a:xfrm>
        </p:grpSpPr>
        <p:sp>
          <p:nvSpPr>
            <p:cNvPr id="227" name="Google Shape;227;p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6"/>
          <p:cNvGrpSpPr/>
          <p:nvPr/>
        </p:nvGrpSpPr>
        <p:grpSpPr>
          <a:xfrm rot="5400000">
            <a:off x="7715707" y="-16033"/>
            <a:ext cx="58051" cy="1358521"/>
            <a:chOff x="550455" y="1794369"/>
            <a:chExt cx="27314" cy="639214"/>
          </a:xfrm>
        </p:grpSpPr>
        <p:sp>
          <p:nvSpPr>
            <p:cNvPr id="234" name="Google Shape;234;p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6"/>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1" name="Shape 241"/>
        <p:cNvGrpSpPr/>
        <p:nvPr/>
      </p:nvGrpSpPr>
      <p:grpSpPr>
        <a:xfrm>
          <a:off x="0" y="0"/>
          <a:ext cx="0" cy="0"/>
          <a:chOff x="0" y="0"/>
          <a:chExt cx="0" cy="0"/>
        </a:xfrm>
      </p:grpSpPr>
      <p:sp>
        <p:nvSpPr>
          <p:cNvPr id="242" name="Google Shape;242;p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3" name="Google Shape;243;p7"/>
          <p:cNvGrpSpPr/>
          <p:nvPr/>
        </p:nvGrpSpPr>
        <p:grpSpPr>
          <a:xfrm>
            <a:off x="165048" y="4250070"/>
            <a:ext cx="2528425" cy="803094"/>
            <a:chOff x="1380351" y="4236345"/>
            <a:chExt cx="2528425" cy="803094"/>
          </a:xfrm>
        </p:grpSpPr>
        <p:sp>
          <p:nvSpPr>
            <p:cNvPr id="244" name="Google Shape;244;p7"/>
            <p:cNvSpPr/>
            <p:nvPr/>
          </p:nvSpPr>
          <p:spPr>
            <a:xfrm>
              <a:off x="1380351" y="4236345"/>
              <a:ext cx="42182" cy="36221"/>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1571502" y="4236345"/>
              <a:ext cx="42205" cy="36221"/>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1762653" y="4236345"/>
              <a:ext cx="42503" cy="36221"/>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1954124" y="4236345"/>
              <a:ext cx="42182" cy="36221"/>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2145275" y="4236345"/>
              <a:ext cx="42205" cy="36221"/>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2336426" y="4236345"/>
              <a:ext cx="42205" cy="36221"/>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2527897" y="4236345"/>
              <a:ext cx="42182" cy="36221"/>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2719048" y="4236345"/>
              <a:ext cx="42205" cy="36221"/>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2910199" y="4236345"/>
              <a:ext cx="42205" cy="36221"/>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3101349" y="4236345"/>
              <a:ext cx="42205" cy="36221"/>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3292523" y="4236345"/>
              <a:ext cx="42503" cy="36221"/>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3483972"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1380351" y="4428092"/>
              <a:ext cx="42182" cy="3606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1571502" y="4428092"/>
              <a:ext cx="42205" cy="3606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1762653" y="4428092"/>
              <a:ext cx="42503" cy="36176"/>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1954124" y="4428092"/>
              <a:ext cx="42182" cy="36176"/>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2145275" y="4428092"/>
              <a:ext cx="42205" cy="36061"/>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2336426"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2527897" y="4428092"/>
              <a:ext cx="42182" cy="36061"/>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2719048" y="4428092"/>
              <a:ext cx="42205" cy="36061"/>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2910199" y="4428092"/>
              <a:ext cx="42205" cy="36061"/>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3101349"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3292592" y="4428092"/>
              <a:ext cx="42434" cy="36061"/>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34839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1380351" y="4619838"/>
              <a:ext cx="42182" cy="36084"/>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1571502" y="4619838"/>
              <a:ext cx="42205" cy="36084"/>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1762653" y="4619838"/>
              <a:ext cx="42503" cy="36084"/>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1954193" y="4619838"/>
              <a:ext cx="42113" cy="36084"/>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2145275" y="4619838"/>
              <a:ext cx="42205" cy="36084"/>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2336426" y="4619838"/>
              <a:ext cx="42205" cy="36084"/>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2527897" y="4619838"/>
              <a:ext cx="42182" cy="36084"/>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2719048" y="4619838"/>
              <a:ext cx="42205" cy="36084"/>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2910199" y="4619838"/>
              <a:ext cx="42205" cy="36084"/>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3101349" y="4619838"/>
              <a:ext cx="42205" cy="36084"/>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3292523" y="4619861"/>
              <a:ext cx="42503" cy="36061"/>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3484063"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1380351" y="4811310"/>
              <a:ext cx="42182" cy="36244"/>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1571502" y="4811310"/>
              <a:ext cx="42205" cy="36244"/>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1762653" y="4811310"/>
              <a:ext cx="42503" cy="36382"/>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953826" y="4811310"/>
              <a:ext cx="42480" cy="36382"/>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2145275" y="4811310"/>
              <a:ext cx="42205" cy="36244"/>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2336426" y="4811310"/>
              <a:ext cx="42205" cy="36244"/>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2527897" y="4811310"/>
              <a:ext cx="42182" cy="36244"/>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2719048" y="4811310"/>
              <a:ext cx="42205" cy="36244"/>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2910199" y="4811310"/>
              <a:ext cx="42205" cy="36244"/>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3101349" y="4811310"/>
              <a:ext cx="42205" cy="3624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3292523" y="4811310"/>
              <a:ext cx="42503" cy="36382"/>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34839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1380351" y="5003080"/>
              <a:ext cx="42182" cy="36221"/>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1571502" y="5003080"/>
              <a:ext cx="42205" cy="36221"/>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1762653" y="5003080"/>
              <a:ext cx="42503" cy="36221"/>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953826" y="5003080"/>
              <a:ext cx="42480" cy="36359"/>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2145275" y="5003080"/>
              <a:ext cx="42205" cy="36221"/>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2336426" y="5003080"/>
              <a:ext cx="42205" cy="36221"/>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2527897" y="5003080"/>
              <a:ext cx="42182" cy="36221"/>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719048" y="5003080"/>
              <a:ext cx="42205" cy="36221"/>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910199" y="5003080"/>
              <a:ext cx="42205" cy="36221"/>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3101349" y="5003080"/>
              <a:ext cx="42205" cy="3622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3292523" y="5003080"/>
              <a:ext cx="42503" cy="3622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34839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675097"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675097"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3675188"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3675097"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3675097"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3866572"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8665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3866663"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38665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8665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7"/>
          <p:cNvSpPr txBox="1"/>
          <p:nvPr>
            <p:ph idx="1" type="body"/>
          </p:nvPr>
        </p:nvSpPr>
        <p:spPr>
          <a:xfrm>
            <a:off x="2959750" y="1146825"/>
            <a:ext cx="6022500" cy="39063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5" name="Shape 315"/>
        <p:cNvGrpSpPr/>
        <p:nvPr/>
      </p:nvGrpSpPr>
      <p:grpSpPr>
        <a:xfrm>
          <a:off x="0" y="0"/>
          <a:ext cx="0" cy="0"/>
          <a:chOff x="0" y="0"/>
          <a:chExt cx="0" cy="0"/>
        </a:xfrm>
      </p:grpSpPr>
      <p:sp>
        <p:nvSpPr>
          <p:cNvPr id="316" name="Google Shape;316;p8"/>
          <p:cNvSpPr txBox="1"/>
          <p:nvPr>
            <p:ph type="title"/>
          </p:nvPr>
        </p:nvSpPr>
        <p:spPr>
          <a:xfrm>
            <a:off x="2280075" y="1265550"/>
            <a:ext cx="5524800" cy="252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7200"/>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p:txBody>
      </p:sp>
      <p:cxnSp>
        <p:nvCxnSpPr>
          <p:cNvPr id="317" name="Google Shape;317;p8"/>
          <p:cNvCxnSpPr/>
          <p:nvPr/>
        </p:nvCxnSpPr>
        <p:spPr>
          <a:xfrm>
            <a:off x="99700" y="-419025"/>
            <a:ext cx="5034600" cy="6010200"/>
          </a:xfrm>
          <a:prstGeom prst="straightConnector1">
            <a:avLst/>
          </a:prstGeom>
          <a:noFill/>
          <a:ln cap="flat" cmpd="sng" w="9525">
            <a:solidFill>
              <a:srgbClr val="FFD966"/>
            </a:solidFill>
            <a:prstDash val="solid"/>
            <a:round/>
            <a:headEnd len="med" w="med" type="none"/>
            <a:tailEnd len="med" w="med" type="none"/>
          </a:ln>
        </p:spPr>
      </p:cxnSp>
      <p:cxnSp>
        <p:nvCxnSpPr>
          <p:cNvPr id="318" name="Google Shape;318;p8"/>
          <p:cNvCxnSpPr/>
          <p:nvPr/>
        </p:nvCxnSpPr>
        <p:spPr>
          <a:xfrm flipH="1" rot="10800000">
            <a:off x="-1104700" y="-542175"/>
            <a:ext cx="3920700" cy="4142700"/>
          </a:xfrm>
          <a:prstGeom prst="straightConnector1">
            <a:avLst/>
          </a:prstGeom>
          <a:noFill/>
          <a:ln cap="flat" cmpd="sng" w="9525">
            <a:solidFill>
              <a:srgbClr val="FFD966"/>
            </a:solidFill>
            <a:prstDash val="solid"/>
            <a:round/>
            <a:headEnd len="med" w="med" type="none"/>
            <a:tailEnd len="med" w="med" type="none"/>
          </a:ln>
        </p:spPr>
      </p:cxnSp>
      <p:grpSp>
        <p:nvGrpSpPr>
          <p:cNvPr id="319" name="Google Shape;319;p8"/>
          <p:cNvGrpSpPr/>
          <p:nvPr/>
        </p:nvGrpSpPr>
        <p:grpSpPr>
          <a:xfrm>
            <a:off x="6623925" y="4187935"/>
            <a:ext cx="2405778" cy="841262"/>
            <a:chOff x="6623925" y="4187935"/>
            <a:chExt cx="2405778" cy="841262"/>
          </a:xfrm>
        </p:grpSpPr>
        <p:sp>
          <p:nvSpPr>
            <p:cNvPr id="320" name="Google Shape;320;p8"/>
            <p:cNvSpPr/>
            <p:nvPr/>
          </p:nvSpPr>
          <p:spPr>
            <a:xfrm rot="5400000">
              <a:off x="8976272"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rot="5400000">
              <a:off x="8976256"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rot="5400000">
              <a:off x="8975943" y="4714367"/>
              <a:ext cx="58049" cy="49470"/>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rot="5400000">
              <a:off x="8975959" y="4975453"/>
              <a:ext cx="58017" cy="49470"/>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rot="5400000">
              <a:off x="8714387" y="4192115"/>
              <a:ext cx="57610" cy="4925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rot="5400000">
              <a:off x="8714371" y="4453202"/>
              <a:ext cx="57642" cy="4925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rot="5400000">
              <a:off x="8714168" y="4714476"/>
              <a:ext cx="58049" cy="49251"/>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rot="5400000">
              <a:off x="8714230" y="4975610"/>
              <a:ext cx="57924" cy="49251"/>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rot="5400000">
              <a:off x="8452471"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rot="5400000">
              <a:off x="8452455"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rot="5400000">
              <a:off x="8452267" y="4714461"/>
              <a:ext cx="58049" cy="4928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rot="5400000">
              <a:off x="8452486" y="4975751"/>
              <a:ext cx="57610" cy="4928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rot="5400000">
              <a:off x="8190867"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rot="5400000">
              <a:off x="8190852"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rot="5400000">
              <a:off x="8190554" y="4714257"/>
              <a:ext cx="58049" cy="49689"/>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rot="5400000">
              <a:off x="8190570"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rot="5400000">
              <a:off x="7928967"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rot="5400000">
              <a:off x="7928951"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rot="5400000">
              <a:off x="7928747" y="4714367"/>
              <a:ext cx="58049" cy="49470"/>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rot="5400000">
              <a:off x="7928763" y="4975453"/>
              <a:ext cx="58017" cy="49470"/>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rot="5400000">
              <a:off x="7667160"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rot="5400000">
              <a:off x="7667144"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5400000">
              <a:off x="7666878" y="4714414"/>
              <a:ext cx="58049" cy="49376"/>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5400000">
              <a:off x="7666894" y="4975500"/>
              <a:ext cx="58017" cy="49376"/>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5400000">
              <a:off x="7405196" y="4192037"/>
              <a:ext cx="57610" cy="49407"/>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5400000">
              <a:off x="7405040" y="4453265"/>
              <a:ext cx="57924" cy="49407"/>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5400000">
              <a:off x="7404977" y="4714398"/>
              <a:ext cx="58049" cy="49407"/>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5400000">
              <a:off x="7405196" y="4975688"/>
              <a:ext cx="57610" cy="49407"/>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5400000">
              <a:off x="7143656"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5400000">
              <a:off x="7143640"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5400000">
              <a:off x="7143343" y="4714273"/>
              <a:ext cx="58049" cy="49658"/>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5400000">
              <a:off x="7143358" y="4975360"/>
              <a:ext cx="58017" cy="49658"/>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5400000">
              <a:off x="6881755"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5400000">
              <a:off x="6881739"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5400000">
              <a:off x="6881536" y="4714351"/>
              <a:ext cx="58049" cy="49501"/>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5400000">
              <a:off x="6881458"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5400000">
              <a:off x="6619964"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5400000">
              <a:off x="6619948"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5400000">
              <a:off x="6619635" y="4714367"/>
              <a:ext cx="58049" cy="49470"/>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5400000">
              <a:off x="6619651" y="4975453"/>
              <a:ext cx="58017" cy="4947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8"/>
          <p:cNvGrpSpPr/>
          <p:nvPr/>
        </p:nvGrpSpPr>
        <p:grpSpPr>
          <a:xfrm>
            <a:off x="3117875" y="114301"/>
            <a:ext cx="3714890" cy="580222"/>
            <a:chOff x="3117875" y="114301"/>
            <a:chExt cx="3714890" cy="580222"/>
          </a:xfrm>
        </p:grpSpPr>
        <p:sp>
          <p:nvSpPr>
            <p:cNvPr id="361" name="Google Shape;361;p8"/>
            <p:cNvSpPr/>
            <p:nvPr/>
          </p:nvSpPr>
          <p:spPr>
            <a:xfrm rot="5400000">
              <a:off x="6779209" y="118387"/>
              <a:ext cx="57642" cy="4947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5400000">
              <a:off x="6779005" y="379693"/>
              <a:ext cx="58049" cy="4947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5400000">
              <a:off x="6779209" y="640967"/>
              <a:ext cx="57642" cy="4947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5400000">
              <a:off x="6517433" y="118496"/>
              <a:ext cx="57642" cy="4925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5400000">
              <a:off x="6517277" y="379849"/>
              <a:ext cx="57955" cy="49251"/>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5400000">
              <a:off x="6517355" y="640998"/>
              <a:ext cx="57642" cy="49407"/>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5400000">
              <a:off x="6255533" y="118481"/>
              <a:ext cx="57642" cy="49282"/>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5400000">
              <a:off x="6255314" y="379802"/>
              <a:ext cx="58049" cy="49251"/>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6255595" y="641124"/>
              <a:ext cx="57516" cy="49282"/>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5400000">
              <a:off x="5993914"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5993616" y="379583"/>
              <a:ext cx="58049" cy="49689"/>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5400000">
              <a:off x="5993820" y="640857"/>
              <a:ext cx="57642" cy="49689"/>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5400000">
              <a:off x="5732013"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5400000">
              <a:off x="5731810" y="379693"/>
              <a:ext cx="58049" cy="49470"/>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5400000">
              <a:off x="5731919" y="640873"/>
              <a:ext cx="57642" cy="49658"/>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5400000">
              <a:off x="5470206" y="118496"/>
              <a:ext cx="57642" cy="49251"/>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rot="5400000">
              <a:off x="5469893" y="379693"/>
              <a:ext cx="58049" cy="49470"/>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5400000">
              <a:off x="5470097" y="640967"/>
              <a:ext cx="57642" cy="49470"/>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5400000">
              <a:off x="5208321" y="118496"/>
              <a:ext cx="57642" cy="4925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rot="5400000">
              <a:off x="5208118" y="379802"/>
              <a:ext cx="58049" cy="49251"/>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rot="5400000">
              <a:off x="5208384" y="641139"/>
              <a:ext cx="57516" cy="49251"/>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rot="5400000">
              <a:off x="4946405" y="118496"/>
              <a:ext cx="57642" cy="49251"/>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rot="5400000">
              <a:off x="4946264" y="379865"/>
              <a:ext cx="57924" cy="49251"/>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rot="5400000">
              <a:off x="4946468" y="641139"/>
              <a:ext cx="57516" cy="49251"/>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rot="5400000">
              <a:off x="4684802"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5400000">
              <a:off x="4684504" y="379583"/>
              <a:ext cx="58049" cy="49689"/>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5400000">
              <a:off x="4684708" y="640857"/>
              <a:ext cx="57642" cy="49689"/>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5400000">
              <a:off x="4422901"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5400000">
              <a:off x="4422697" y="379693"/>
              <a:ext cx="58049" cy="49470"/>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5400000">
              <a:off x="4422901" y="640967"/>
              <a:ext cx="57642" cy="49470"/>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5400000">
              <a:off x="4161094" y="118496"/>
              <a:ext cx="57642" cy="49251"/>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4160828" y="379740"/>
              <a:ext cx="58049" cy="49376"/>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4161032" y="641014"/>
              <a:ext cx="57642" cy="49376"/>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3899209" y="118496"/>
              <a:ext cx="57642" cy="49251"/>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3898927" y="379724"/>
              <a:ext cx="58049" cy="49407"/>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3899131" y="640998"/>
              <a:ext cx="57642" cy="49407"/>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3637590"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3637293" y="379599"/>
              <a:ext cx="58049" cy="49658"/>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3637496" y="640873"/>
              <a:ext cx="57642" cy="49658"/>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3375689"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3375486" y="379677"/>
              <a:ext cx="58049" cy="49501"/>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3375596" y="640857"/>
              <a:ext cx="57642" cy="49689"/>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5400000">
              <a:off x="3113898" y="118496"/>
              <a:ext cx="57642" cy="49251"/>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5400000">
              <a:off x="3113585" y="379693"/>
              <a:ext cx="58049" cy="49470"/>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5400000">
              <a:off x="3113789" y="640967"/>
              <a:ext cx="57642" cy="49470"/>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6" name="Shape 406"/>
        <p:cNvGrpSpPr/>
        <p:nvPr/>
      </p:nvGrpSpPr>
      <p:grpSpPr>
        <a:xfrm>
          <a:off x="0" y="0"/>
          <a:ext cx="0" cy="0"/>
          <a:chOff x="0" y="0"/>
          <a:chExt cx="0" cy="0"/>
        </a:xfrm>
      </p:grpSpPr>
      <p:sp>
        <p:nvSpPr>
          <p:cNvPr id="407" name="Google Shape;407;p9"/>
          <p:cNvSpPr txBox="1"/>
          <p:nvPr>
            <p:ph type="title"/>
          </p:nvPr>
        </p:nvSpPr>
        <p:spPr>
          <a:xfrm>
            <a:off x="305825" y="1513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8" name="Google Shape;408;p9"/>
          <p:cNvSpPr txBox="1"/>
          <p:nvPr>
            <p:ph idx="1" type="body"/>
          </p:nvPr>
        </p:nvSpPr>
        <p:spPr>
          <a:xfrm>
            <a:off x="458925" y="894325"/>
            <a:ext cx="7919100" cy="38235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9" name="Shape 409"/>
        <p:cNvGrpSpPr/>
        <p:nvPr/>
      </p:nvGrpSpPr>
      <p:grpSpPr>
        <a:xfrm>
          <a:off x="0" y="0"/>
          <a:ext cx="0" cy="0"/>
          <a:chOff x="0" y="0"/>
          <a:chExt cx="0" cy="0"/>
        </a:xfrm>
      </p:grpSpPr>
      <p:sp>
        <p:nvSpPr>
          <p:cNvPr id="410" name="Google Shape;410;p10"/>
          <p:cNvSpPr/>
          <p:nvPr/>
        </p:nvSpPr>
        <p:spPr>
          <a:xfrm>
            <a:off x="8832141" y="1498034"/>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9004866" y="1498034"/>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10"/>
          <p:cNvGrpSpPr/>
          <p:nvPr/>
        </p:nvGrpSpPr>
        <p:grpSpPr>
          <a:xfrm>
            <a:off x="8832141" y="1671298"/>
            <a:ext cx="211047" cy="2284366"/>
            <a:chOff x="8889291" y="1671298"/>
            <a:chExt cx="211047" cy="2284366"/>
          </a:xfrm>
        </p:grpSpPr>
        <p:sp>
          <p:nvSpPr>
            <p:cNvPr id="413" name="Google Shape;413;p10"/>
            <p:cNvSpPr/>
            <p:nvPr/>
          </p:nvSpPr>
          <p:spPr>
            <a:xfrm>
              <a:off x="8889291" y="1671298"/>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9062016" y="1671298"/>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8889291" y="1844561"/>
              <a:ext cx="38116" cy="32605"/>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9062016" y="1844561"/>
              <a:ext cx="38136" cy="32605"/>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8889291" y="2017576"/>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9062016" y="2017576"/>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8889291" y="2190860"/>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9062016" y="2190860"/>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8889291" y="2364144"/>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9062016" y="2364144"/>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8889291" y="2537407"/>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9062016" y="2537407"/>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a:off x="8889291" y="2710691"/>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9062016" y="2710691"/>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8889291" y="2883685"/>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9062016" y="2883685"/>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8889291" y="3056969"/>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9062016" y="3056969"/>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8889291" y="3230253"/>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9062016" y="3230253"/>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8889291" y="3403517"/>
              <a:ext cx="38116" cy="3268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9062016" y="3403517"/>
              <a:ext cx="38323" cy="3268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8889291" y="3576532"/>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9062016" y="3576532"/>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8889291" y="3749795"/>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9062016" y="3749795"/>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8889291" y="3923079"/>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9062016" y="3923079"/>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2" name="Google Shape;442;p10"/>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SzPts val="2400"/>
              <a:buAutoNum type="arabicPeriod"/>
              <a:defRPr/>
            </a:lvl1pPr>
            <a:lvl2pPr indent="-368300" lvl="1" marL="914400" rtl="0">
              <a:spcBef>
                <a:spcPts val="1000"/>
              </a:spcBef>
              <a:spcAft>
                <a:spcPts val="0"/>
              </a:spcAft>
              <a:buSzPts val="2200"/>
              <a:buAutoNum type="alphaLcPeriod"/>
              <a:defRPr/>
            </a:lvl2pPr>
            <a:lvl3pPr indent="-355600" lvl="2" marL="1371600" rtl="0">
              <a:spcBef>
                <a:spcPts val="1000"/>
              </a:spcBef>
              <a:spcAft>
                <a:spcPts val="0"/>
              </a:spcAft>
              <a:buSzPts val="2000"/>
              <a:buAutoNum type="romanLcPeriod"/>
              <a:defRPr/>
            </a:lvl3pPr>
            <a:lvl4pPr indent="-342900" lvl="3" marL="1828800" rtl="0">
              <a:spcBef>
                <a:spcPts val="1000"/>
              </a:spcBef>
              <a:spcAft>
                <a:spcPts val="0"/>
              </a:spcAft>
              <a:buSzPts val="1800"/>
              <a:buAutoNum type="arabicPeriod"/>
              <a:defRPr/>
            </a:lvl4pPr>
            <a:lvl5pPr indent="-330200" lvl="4" marL="2286000" rtl="0">
              <a:spcBef>
                <a:spcPts val="1000"/>
              </a:spcBef>
              <a:spcAft>
                <a:spcPts val="0"/>
              </a:spcAft>
              <a:buSzPts val="1600"/>
              <a:buAutoNum type="alphaLcPeriod"/>
              <a:defRPr/>
            </a:lvl5pPr>
            <a:lvl6pPr indent="-317500" lvl="5" marL="2743200" rtl="0">
              <a:spcBef>
                <a:spcPts val="1000"/>
              </a:spcBef>
              <a:spcAft>
                <a:spcPts val="0"/>
              </a:spcAft>
              <a:buSzPts val="1400"/>
              <a:buAutoNum type="romanLcPeriod"/>
              <a:defRPr/>
            </a:lvl6pPr>
            <a:lvl7pPr indent="-304800" lvl="6" marL="3200400" rtl="0">
              <a:spcBef>
                <a:spcPts val="1000"/>
              </a:spcBef>
              <a:spcAft>
                <a:spcPts val="0"/>
              </a:spcAft>
              <a:buSzPts val="1200"/>
              <a:buAutoNum type="arabicPeriod"/>
              <a:defRPr/>
            </a:lvl7pPr>
            <a:lvl8pPr indent="-292100" lvl="7" marL="3657600" rtl="0">
              <a:spcBef>
                <a:spcPts val="1000"/>
              </a:spcBef>
              <a:spcAft>
                <a:spcPts val="0"/>
              </a:spcAft>
              <a:buSzPts val="1000"/>
              <a:buAutoNum type="alphaLcPeriod"/>
              <a:defRPr/>
            </a:lvl8pPr>
            <a:lvl9pPr indent="-279400" lvl="8" marL="4114800" rtl="0">
              <a:spcBef>
                <a:spcPts val="1000"/>
              </a:spcBef>
              <a:spcAft>
                <a:spcPts val="1000"/>
              </a:spcAft>
              <a:buSzPts val="800"/>
              <a:buAutoNum type="romanLcPerio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3625" y="300800"/>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966"/>
              </a:buClr>
              <a:buSzPts val="3000"/>
              <a:buFont typeface="Poiret One"/>
              <a:buNone/>
              <a:defRPr b="1" sz="3000">
                <a:solidFill>
                  <a:srgbClr val="FFD966"/>
                </a:solidFill>
                <a:latin typeface="Poiret One"/>
                <a:ea typeface="Poiret One"/>
                <a:cs typeface="Poiret One"/>
                <a:sym typeface="Poiret One"/>
              </a:defRPr>
            </a:lvl1pPr>
            <a:lvl2pPr lvl="1"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2pPr>
            <a:lvl3pPr lvl="2"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3pPr>
            <a:lvl4pPr lvl="3"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4pPr>
            <a:lvl5pPr lvl="4"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5pPr>
            <a:lvl6pPr lvl="5"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6pPr>
            <a:lvl7pPr lvl="6"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7pPr>
            <a:lvl8pPr lvl="7"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8pPr>
            <a:lvl9pPr lvl="8"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9pPr>
          </a:lstStyle>
          <a:p/>
        </p:txBody>
      </p:sp>
      <p:sp>
        <p:nvSpPr>
          <p:cNvPr id="7" name="Google Shape;7;p1"/>
          <p:cNvSpPr txBox="1"/>
          <p:nvPr>
            <p:ph idx="1" type="body"/>
          </p:nvPr>
        </p:nvSpPr>
        <p:spPr>
          <a:xfrm>
            <a:off x="352900" y="1070100"/>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00000"/>
              </a:lnSpc>
              <a:spcBef>
                <a:spcPts val="0"/>
              </a:spcBef>
              <a:spcAft>
                <a:spcPts val="0"/>
              </a:spcAft>
              <a:buClr>
                <a:schemeClr val="accent5"/>
              </a:buClr>
              <a:buSzPts val="2400"/>
              <a:buFont typeface="Overpass Light"/>
              <a:buChar char="●"/>
              <a:defRPr sz="2400">
                <a:solidFill>
                  <a:srgbClr val="FFFFFF"/>
                </a:solidFill>
                <a:latin typeface="Overpass Light"/>
                <a:ea typeface="Overpass Light"/>
                <a:cs typeface="Overpass Light"/>
                <a:sym typeface="Overpass Light"/>
              </a:defRPr>
            </a:lvl1pPr>
            <a:lvl2pPr indent="-368300" lvl="1" marL="914400" rtl="0">
              <a:lnSpc>
                <a:spcPct val="100000"/>
              </a:lnSpc>
              <a:spcBef>
                <a:spcPts val="1000"/>
              </a:spcBef>
              <a:spcAft>
                <a:spcPts val="0"/>
              </a:spcAft>
              <a:buClr>
                <a:schemeClr val="accent5"/>
              </a:buClr>
              <a:buSzPts val="2200"/>
              <a:buFont typeface="Overpass Light"/>
              <a:buChar char="○"/>
              <a:defRPr sz="2200">
                <a:solidFill>
                  <a:srgbClr val="FFFFFF"/>
                </a:solidFill>
                <a:latin typeface="Overpass Light"/>
                <a:ea typeface="Overpass Light"/>
                <a:cs typeface="Overpass Light"/>
                <a:sym typeface="Overpass Light"/>
              </a:defRPr>
            </a:lvl2pPr>
            <a:lvl3pPr indent="-355600" lvl="2" marL="1371600" rtl="0">
              <a:lnSpc>
                <a:spcPct val="100000"/>
              </a:lnSpc>
              <a:spcBef>
                <a:spcPts val="1000"/>
              </a:spcBef>
              <a:spcAft>
                <a:spcPts val="0"/>
              </a:spcAft>
              <a:buClr>
                <a:schemeClr val="accent5"/>
              </a:buClr>
              <a:buSzPts val="2000"/>
              <a:buFont typeface="Overpass Light"/>
              <a:buChar char="■"/>
              <a:defRPr sz="2000">
                <a:solidFill>
                  <a:srgbClr val="FFFFFF"/>
                </a:solidFill>
                <a:latin typeface="Overpass Light"/>
                <a:ea typeface="Overpass Light"/>
                <a:cs typeface="Overpass Light"/>
                <a:sym typeface="Overpass Light"/>
              </a:defRPr>
            </a:lvl3pPr>
            <a:lvl4pPr indent="-342900" lvl="3" marL="1828800" rtl="0">
              <a:lnSpc>
                <a:spcPct val="100000"/>
              </a:lnSpc>
              <a:spcBef>
                <a:spcPts val="1000"/>
              </a:spcBef>
              <a:spcAft>
                <a:spcPts val="0"/>
              </a:spcAft>
              <a:buClr>
                <a:schemeClr val="accent5"/>
              </a:buClr>
              <a:buSzPts val="1800"/>
              <a:buFont typeface="Overpass Light"/>
              <a:buChar char="●"/>
              <a:defRPr sz="1800">
                <a:solidFill>
                  <a:srgbClr val="FFFFFF"/>
                </a:solidFill>
                <a:latin typeface="Overpass Light"/>
                <a:ea typeface="Overpass Light"/>
                <a:cs typeface="Overpass Light"/>
                <a:sym typeface="Overpass Light"/>
              </a:defRPr>
            </a:lvl4pPr>
            <a:lvl5pPr indent="-330200" lvl="4" marL="2286000" rtl="0">
              <a:lnSpc>
                <a:spcPct val="100000"/>
              </a:lnSpc>
              <a:spcBef>
                <a:spcPts val="1000"/>
              </a:spcBef>
              <a:spcAft>
                <a:spcPts val="0"/>
              </a:spcAft>
              <a:buClr>
                <a:schemeClr val="accent5"/>
              </a:buClr>
              <a:buSzPts val="1600"/>
              <a:buFont typeface="Overpass Light"/>
              <a:buChar char="○"/>
              <a:defRPr sz="1600">
                <a:solidFill>
                  <a:srgbClr val="FFFFFF"/>
                </a:solidFill>
                <a:latin typeface="Overpass Light"/>
                <a:ea typeface="Overpass Light"/>
                <a:cs typeface="Overpass Light"/>
                <a:sym typeface="Overpass Light"/>
              </a:defRPr>
            </a:lvl5pPr>
            <a:lvl6pPr indent="-317500" lvl="5" marL="2743200" rtl="0">
              <a:lnSpc>
                <a:spcPct val="100000"/>
              </a:lnSpc>
              <a:spcBef>
                <a:spcPts val="1000"/>
              </a:spcBef>
              <a:spcAft>
                <a:spcPts val="0"/>
              </a:spcAft>
              <a:buClr>
                <a:schemeClr val="accent5"/>
              </a:buClr>
              <a:buSzPts val="1400"/>
              <a:buFont typeface="Overpass Light"/>
              <a:buChar char="■"/>
              <a:defRPr>
                <a:solidFill>
                  <a:srgbClr val="FFFFFF"/>
                </a:solidFill>
                <a:latin typeface="Overpass Light"/>
                <a:ea typeface="Overpass Light"/>
                <a:cs typeface="Overpass Light"/>
                <a:sym typeface="Overpass Light"/>
              </a:defRPr>
            </a:lvl6pPr>
            <a:lvl7pPr indent="-304800" lvl="6" marL="3200400" rtl="0">
              <a:lnSpc>
                <a:spcPct val="100000"/>
              </a:lnSpc>
              <a:spcBef>
                <a:spcPts val="1000"/>
              </a:spcBef>
              <a:spcAft>
                <a:spcPts val="0"/>
              </a:spcAft>
              <a:buClr>
                <a:schemeClr val="accent5"/>
              </a:buClr>
              <a:buSzPts val="1200"/>
              <a:buFont typeface="Overpass Light"/>
              <a:buChar char="●"/>
              <a:defRPr sz="1200">
                <a:solidFill>
                  <a:srgbClr val="FFFFFF"/>
                </a:solidFill>
                <a:latin typeface="Overpass Light"/>
                <a:ea typeface="Overpass Light"/>
                <a:cs typeface="Overpass Light"/>
                <a:sym typeface="Overpass Light"/>
              </a:defRPr>
            </a:lvl7pPr>
            <a:lvl8pPr indent="-292100" lvl="7" marL="3657600" rtl="0">
              <a:lnSpc>
                <a:spcPct val="100000"/>
              </a:lnSpc>
              <a:spcBef>
                <a:spcPts val="1000"/>
              </a:spcBef>
              <a:spcAft>
                <a:spcPts val="0"/>
              </a:spcAft>
              <a:buClr>
                <a:schemeClr val="accent5"/>
              </a:buClr>
              <a:buSzPts val="1000"/>
              <a:buFont typeface="Overpass Light"/>
              <a:buChar char="○"/>
              <a:defRPr sz="1000">
                <a:solidFill>
                  <a:srgbClr val="FFFFFF"/>
                </a:solidFill>
                <a:latin typeface="Overpass Light"/>
                <a:ea typeface="Overpass Light"/>
                <a:cs typeface="Overpass Light"/>
                <a:sym typeface="Overpass Light"/>
              </a:defRPr>
            </a:lvl8pPr>
            <a:lvl9pPr indent="-279400" lvl="8" marL="4114800" rtl="0">
              <a:lnSpc>
                <a:spcPct val="100000"/>
              </a:lnSpc>
              <a:spcBef>
                <a:spcPts val="1000"/>
              </a:spcBef>
              <a:spcAft>
                <a:spcPts val="1000"/>
              </a:spcAft>
              <a:buClr>
                <a:schemeClr val="accent5"/>
              </a:buClr>
              <a:buSzPts val="800"/>
              <a:buFont typeface="Overpass Light"/>
              <a:buChar char="■"/>
              <a:defRPr sz="800">
                <a:solidFill>
                  <a:srgbClr val="FFFFFF"/>
                </a:solidFill>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88.png"/><Relationship Id="rId4" Type="http://schemas.openxmlformats.org/officeDocument/2006/relationships/image" Target="../media/image39.png"/><Relationship Id="rId9" Type="http://schemas.openxmlformats.org/officeDocument/2006/relationships/image" Target="../media/image81.png"/><Relationship Id="rId5" Type="http://schemas.openxmlformats.org/officeDocument/2006/relationships/image" Target="../media/image91.png"/><Relationship Id="rId6" Type="http://schemas.openxmlformats.org/officeDocument/2006/relationships/image" Target="../media/image41.png"/><Relationship Id="rId7" Type="http://schemas.openxmlformats.org/officeDocument/2006/relationships/image" Target="../media/image45.png"/><Relationship Id="rId8"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2.png"/><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3.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58.png"/><Relationship Id="rId7" Type="http://schemas.openxmlformats.org/officeDocument/2006/relationships/image" Target="../media/image5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5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66.png"/><Relationship Id="rId6" Type="http://schemas.openxmlformats.org/officeDocument/2006/relationships/image" Target="../media/image61.png"/><Relationship Id="rId7" Type="http://schemas.openxmlformats.org/officeDocument/2006/relationships/image" Target="../media/image60.png"/><Relationship Id="rId8" Type="http://schemas.openxmlformats.org/officeDocument/2006/relationships/image" Target="../media/image6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4.xml"/><Relationship Id="rId3" Type="http://schemas.openxmlformats.org/officeDocument/2006/relationships/image" Target="../media/image64.png"/><Relationship Id="rId4" Type="http://schemas.openxmlformats.org/officeDocument/2006/relationships/image" Target="../media/image62.png"/><Relationship Id="rId5" Type="http://schemas.openxmlformats.org/officeDocument/2006/relationships/image" Target="../media/image76.png"/><Relationship Id="rId6" Type="http://schemas.openxmlformats.org/officeDocument/2006/relationships/image" Target="../media/image65.png"/><Relationship Id="rId7" Type="http://schemas.openxmlformats.org/officeDocument/2006/relationships/image" Target="../media/image68.png"/><Relationship Id="rId8" Type="http://schemas.openxmlformats.org/officeDocument/2006/relationships/image" Target="../media/image7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7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6.xml"/><Relationship Id="rId3" Type="http://schemas.openxmlformats.org/officeDocument/2006/relationships/image" Target="../media/image7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8.xml"/><Relationship Id="rId3" Type="http://schemas.openxmlformats.org/officeDocument/2006/relationships/image" Target="../media/image79.png"/><Relationship Id="rId4" Type="http://schemas.openxmlformats.org/officeDocument/2006/relationships/image" Target="../media/image69.png"/><Relationship Id="rId5" Type="http://schemas.openxmlformats.org/officeDocument/2006/relationships/image" Target="../media/image7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0.xml"/><Relationship Id="rId3" Type="http://schemas.openxmlformats.org/officeDocument/2006/relationships/image" Target="../media/image82.png"/><Relationship Id="rId4" Type="http://schemas.openxmlformats.org/officeDocument/2006/relationships/image" Target="../media/image87.png"/><Relationship Id="rId5" Type="http://schemas.openxmlformats.org/officeDocument/2006/relationships/image" Target="../media/image84.png"/><Relationship Id="rId6" Type="http://schemas.openxmlformats.org/officeDocument/2006/relationships/image" Target="../media/image8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1.xml"/><Relationship Id="rId3" Type="http://schemas.openxmlformats.org/officeDocument/2006/relationships/image" Target="../media/image8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2.xml"/><Relationship Id="rId3" Type="http://schemas.openxmlformats.org/officeDocument/2006/relationships/image" Target="../media/image9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3.xml"/><Relationship Id="rId3" Type="http://schemas.openxmlformats.org/officeDocument/2006/relationships/image" Target="../media/image8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6.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0.png"/><Relationship Id="rId4" Type="http://schemas.openxmlformats.org/officeDocument/2006/relationships/image" Target="../media/image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67.png"/><Relationship Id="rId5" Type="http://schemas.openxmlformats.org/officeDocument/2006/relationships/image" Target="../media/image29.png"/><Relationship Id="rId6" Type="http://schemas.openxmlformats.org/officeDocument/2006/relationships/image" Target="../media/image40.png"/><Relationship Id="rId7" Type="http://schemas.openxmlformats.org/officeDocument/2006/relationships/image" Target="../media/image33.png"/><Relationship Id="rId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3"/>
          <p:cNvSpPr txBox="1"/>
          <p:nvPr>
            <p:ph type="ctrTitle"/>
          </p:nvPr>
        </p:nvSpPr>
        <p:spPr>
          <a:xfrm>
            <a:off x="1259250" y="922850"/>
            <a:ext cx="6625500" cy="284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Unit 5 -</a:t>
            </a:r>
            <a:endParaRPr/>
          </a:p>
          <a:p>
            <a:pPr indent="0" lvl="0" marL="0" rtl="0" algn="l">
              <a:spcBef>
                <a:spcPts val="0"/>
              </a:spcBef>
              <a:spcAft>
                <a:spcPts val="0"/>
              </a:spcAft>
              <a:buNone/>
            </a:pPr>
            <a:r>
              <a:rPr lang="en"/>
              <a:t>Coder Etiquette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32"/>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 up Questions</a:t>
            </a:r>
            <a:endParaRPr/>
          </a:p>
        </p:txBody>
      </p:sp>
      <p:sp>
        <p:nvSpPr>
          <p:cNvPr id="1272" name="Google Shape;1272;p32"/>
          <p:cNvSpPr txBox="1"/>
          <p:nvPr>
            <p:ph idx="1" type="body"/>
          </p:nvPr>
        </p:nvSpPr>
        <p:spPr>
          <a:xfrm>
            <a:off x="422525" y="1171900"/>
            <a:ext cx="8037900" cy="349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Now that you have heard their ideas, taken some notes about concrete ideas or must haves, you have the opportunity to ask some questions of your own.</a:t>
            </a:r>
            <a:endParaRPr/>
          </a:p>
          <a:p>
            <a:pPr indent="-381000" lvl="0" marL="457200" rtl="0" algn="l">
              <a:spcBef>
                <a:spcPts val="1000"/>
              </a:spcBef>
              <a:spcAft>
                <a:spcPts val="0"/>
              </a:spcAft>
              <a:buSzPts val="2400"/>
              <a:buChar char="●"/>
            </a:pPr>
            <a:r>
              <a:rPr lang="en"/>
              <a:t>This </a:t>
            </a:r>
            <a:r>
              <a:rPr i="1" lang="en">
                <a:solidFill>
                  <a:srgbClr val="CC0000"/>
                </a:solidFill>
              </a:rPr>
              <a:t>should not </a:t>
            </a:r>
            <a:r>
              <a:rPr lang="en"/>
              <a:t>turn into a 20 questions marathon but it is important that you the information that you need. </a:t>
            </a:r>
            <a:endParaRPr/>
          </a:p>
          <a:p>
            <a:pPr indent="-381000" lvl="0" marL="457200" rtl="0" algn="l">
              <a:spcBef>
                <a:spcPts val="1000"/>
              </a:spcBef>
              <a:spcAft>
                <a:spcPts val="1000"/>
              </a:spcAft>
              <a:buSzPts val="2400"/>
              <a:buChar char="●"/>
            </a:pPr>
            <a:r>
              <a:rPr lang="en"/>
              <a:t>On the next slide I will talk to you about a few strong questions to get the answers you need</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22"/>
          <p:cNvSpPr txBox="1"/>
          <p:nvPr>
            <p:ph type="title"/>
          </p:nvPr>
        </p:nvSpPr>
        <p:spPr>
          <a:xfrm>
            <a:off x="337863" y="819175"/>
            <a:ext cx="5741100" cy="5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Less Active or Indoor Brands</a:t>
            </a:r>
            <a:br>
              <a:rPr lang="en"/>
            </a:br>
            <a:r>
              <a:rPr lang="en"/>
              <a:t>What do you notice here?</a:t>
            </a:r>
            <a:endParaRPr/>
          </a:p>
        </p:txBody>
      </p:sp>
      <p:pic>
        <p:nvPicPr>
          <p:cNvPr id="1872" name="Google Shape;1872;p122"/>
          <p:cNvPicPr preferRelativeResize="0"/>
          <p:nvPr/>
        </p:nvPicPr>
        <p:blipFill>
          <a:blip r:embed="rId3">
            <a:alphaModFix/>
          </a:blip>
          <a:stretch>
            <a:fillRect/>
          </a:stretch>
        </p:blipFill>
        <p:spPr>
          <a:xfrm>
            <a:off x="337850" y="3351925"/>
            <a:ext cx="2930275" cy="1640451"/>
          </a:xfrm>
          <a:prstGeom prst="rect">
            <a:avLst/>
          </a:prstGeom>
          <a:noFill/>
          <a:ln>
            <a:noFill/>
          </a:ln>
        </p:spPr>
      </p:pic>
      <p:pic>
        <p:nvPicPr>
          <p:cNvPr id="1873" name="Google Shape;1873;p122"/>
          <p:cNvPicPr preferRelativeResize="0"/>
          <p:nvPr/>
        </p:nvPicPr>
        <p:blipFill>
          <a:blip r:embed="rId4">
            <a:alphaModFix/>
          </a:blip>
          <a:stretch>
            <a:fillRect/>
          </a:stretch>
        </p:blipFill>
        <p:spPr>
          <a:xfrm>
            <a:off x="1701350" y="2673368"/>
            <a:ext cx="3014125" cy="1018774"/>
          </a:xfrm>
          <a:prstGeom prst="rect">
            <a:avLst/>
          </a:prstGeom>
          <a:noFill/>
          <a:ln>
            <a:noFill/>
          </a:ln>
        </p:spPr>
      </p:pic>
      <p:pic>
        <p:nvPicPr>
          <p:cNvPr id="1874" name="Google Shape;1874;p122"/>
          <p:cNvPicPr preferRelativeResize="0"/>
          <p:nvPr/>
        </p:nvPicPr>
        <p:blipFill>
          <a:blip r:embed="rId5">
            <a:alphaModFix/>
          </a:blip>
          <a:stretch>
            <a:fillRect/>
          </a:stretch>
        </p:blipFill>
        <p:spPr>
          <a:xfrm>
            <a:off x="5079370" y="3351925"/>
            <a:ext cx="1379976" cy="1640446"/>
          </a:xfrm>
          <a:prstGeom prst="rect">
            <a:avLst/>
          </a:prstGeom>
          <a:noFill/>
          <a:ln>
            <a:noFill/>
          </a:ln>
        </p:spPr>
      </p:pic>
      <p:pic>
        <p:nvPicPr>
          <p:cNvPr id="1875" name="Google Shape;1875;p122"/>
          <p:cNvPicPr preferRelativeResize="0"/>
          <p:nvPr/>
        </p:nvPicPr>
        <p:blipFill rotWithShape="1">
          <a:blip r:embed="rId6">
            <a:alphaModFix/>
          </a:blip>
          <a:srcRect b="9077" l="31357" r="31361" t="9069"/>
          <a:stretch/>
        </p:blipFill>
        <p:spPr>
          <a:xfrm>
            <a:off x="6514550" y="3275013"/>
            <a:ext cx="1530045" cy="1794276"/>
          </a:xfrm>
          <a:prstGeom prst="rect">
            <a:avLst/>
          </a:prstGeom>
          <a:noFill/>
          <a:ln>
            <a:noFill/>
          </a:ln>
        </p:spPr>
      </p:pic>
      <p:pic>
        <p:nvPicPr>
          <p:cNvPr id="1876" name="Google Shape;1876;p122"/>
          <p:cNvPicPr preferRelativeResize="0"/>
          <p:nvPr/>
        </p:nvPicPr>
        <p:blipFill rotWithShape="1">
          <a:blip r:embed="rId7">
            <a:alphaModFix/>
          </a:blip>
          <a:srcRect b="33996" l="0" r="0" t="34441"/>
          <a:stretch/>
        </p:blipFill>
        <p:spPr>
          <a:xfrm>
            <a:off x="5655650" y="2250013"/>
            <a:ext cx="2736850" cy="863825"/>
          </a:xfrm>
          <a:prstGeom prst="rect">
            <a:avLst/>
          </a:prstGeom>
          <a:noFill/>
          <a:ln>
            <a:noFill/>
          </a:ln>
        </p:spPr>
      </p:pic>
      <p:pic>
        <p:nvPicPr>
          <p:cNvPr id="1877" name="Google Shape;1877;p122"/>
          <p:cNvPicPr preferRelativeResize="0"/>
          <p:nvPr/>
        </p:nvPicPr>
        <p:blipFill>
          <a:blip r:embed="rId8">
            <a:alphaModFix/>
          </a:blip>
          <a:stretch>
            <a:fillRect/>
          </a:stretch>
        </p:blipFill>
        <p:spPr>
          <a:xfrm>
            <a:off x="6404148" y="448402"/>
            <a:ext cx="1640451" cy="1640451"/>
          </a:xfrm>
          <a:prstGeom prst="rect">
            <a:avLst/>
          </a:prstGeom>
          <a:noFill/>
          <a:ln>
            <a:noFill/>
          </a:ln>
        </p:spPr>
      </p:pic>
      <p:pic>
        <p:nvPicPr>
          <p:cNvPr id="1878" name="Google Shape;1878;p122"/>
          <p:cNvPicPr preferRelativeResize="0"/>
          <p:nvPr/>
        </p:nvPicPr>
        <p:blipFill>
          <a:blip r:embed="rId9">
            <a:alphaModFix/>
          </a:blip>
          <a:stretch>
            <a:fillRect/>
          </a:stretch>
        </p:blipFill>
        <p:spPr>
          <a:xfrm>
            <a:off x="474100" y="1413475"/>
            <a:ext cx="4794597" cy="9726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23"/>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Tip #2 - Reflect the Nature of Your Business</a:t>
            </a:r>
            <a:endParaRPr/>
          </a:p>
        </p:txBody>
      </p:sp>
      <p:sp>
        <p:nvSpPr>
          <p:cNvPr id="1884" name="Google Shape;1884;p123"/>
          <p:cNvSpPr txBox="1"/>
          <p:nvPr>
            <p:ph idx="1" type="body"/>
          </p:nvPr>
        </p:nvSpPr>
        <p:spPr>
          <a:xfrm>
            <a:off x="390375" y="919750"/>
            <a:ext cx="8413200" cy="4059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What do you want to share with people about your business?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solidFill>
                  <a:srgbClr val="1AFCD3"/>
                </a:solidFill>
              </a:rPr>
              <a:t>Example - You may want a car </a:t>
            </a:r>
            <a:r>
              <a:rPr lang="en">
                <a:solidFill>
                  <a:srgbClr val="1AFCD3"/>
                </a:solidFill>
              </a:rPr>
              <a:t>because</a:t>
            </a:r>
            <a:r>
              <a:rPr lang="en">
                <a:solidFill>
                  <a:srgbClr val="1AFCD3"/>
                </a:solidFill>
              </a:rPr>
              <a:t> you business is speedy, now </a:t>
            </a:r>
            <a:endParaRPr>
              <a:solidFill>
                <a:srgbClr val="1AFCD3"/>
              </a:solidFill>
            </a:endParaRPr>
          </a:p>
          <a:p>
            <a:pPr indent="457200" lvl="0" marL="0" rtl="0" algn="l">
              <a:spcBef>
                <a:spcPts val="1000"/>
              </a:spcBef>
              <a:spcAft>
                <a:spcPts val="0"/>
              </a:spcAft>
              <a:buNone/>
            </a:pPr>
            <a:r>
              <a:rPr lang="en">
                <a:solidFill>
                  <a:srgbClr val="1AFCD3"/>
                </a:solidFill>
              </a:rPr>
              <a:t>i</a:t>
            </a:r>
            <a:r>
              <a:rPr lang="en">
                <a:solidFill>
                  <a:srgbClr val="1AFCD3"/>
                </a:solidFill>
              </a:rPr>
              <a:t>s your car a </a:t>
            </a:r>
            <a:r>
              <a:rPr lang="en">
                <a:solidFill>
                  <a:srgbClr val="1AFCD3"/>
                </a:solidFill>
              </a:rPr>
              <a:t>ferrari</a:t>
            </a:r>
            <a:r>
              <a:rPr lang="en">
                <a:solidFill>
                  <a:srgbClr val="1AFCD3"/>
                </a:solidFill>
              </a:rPr>
              <a:t> because it is fancy, </a:t>
            </a:r>
            <a:endParaRPr>
              <a:solidFill>
                <a:srgbClr val="1AFCD3"/>
              </a:solidFill>
            </a:endParaRPr>
          </a:p>
          <a:p>
            <a:pPr indent="457200" lvl="0" marL="0" rtl="0" algn="l">
              <a:spcBef>
                <a:spcPts val="1000"/>
              </a:spcBef>
              <a:spcAft>
                <a:spcPts val="0"/>
              </a:spcAft>
              <a:buNone/>
            </a:pPr>
            <a:r>
              <a:rPr lang="en">
                <a:solidFill>
                  <a:srgbClr val="1AFCD3"/>
                </a:solidFill>
              </a:rPr>
              <a:t>is it a futuristic car because you deal in technology, or </a:t>
            </a:r>
            <a:endParaRPr>
              <a:solidFill>
                <a:srgbClr val="1AFCD3"/>
              </a:solidFill>
            </a:endParaRPr>
          </a:p>
          <a:p>
            <a:pPr indent="457200" lvl="0" marL="0" rtl="0" algn="l">
              <a:spcBef>
                <a:spcPts val="1000"/>
              </a:spcBef>
              <a:spcAft>
                <a:spcPts val="1000"/>
              </a:spcAft>
              <a:buNone/>
            </a:pPr>
            <a:r>
              <a:rPr lang="en">
                <a:solidFill>
                  <a:srgbClr val="1AFCD3"/>
                </a:solidFill>
              </a:rPr>
              <a:t>is it a green hybrid because you have a focus on nature and sustainability?</a:t>
            </a:r>
            <a:endParaRPr>
              <a:solidFill>
                <a:srgbClr val="1AFCD3"/>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24"/>
          <p:cNvSpPr txBox="1"/>
          <p:nvPr>
            <p:ph idx="1" type="body"/>
          </p:nvPr>
        </p:nvSpPr>
        <p:spPr>
          <a:xfrm>
            <a:off x="594225" y="769525"/>
            <a:ext cx="3266700" cy="26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common themes you see between all of these logos?</a:t>
            </a:r>
            <a:endParaRPr/>
          </a:p>
          <a:p>
            <a:pPr indent="0" lvl="0" marL="0" rtl="0" algn="l">
              <a:spcBef>
                <a:spcPts val="1000"/>
              </a:spcBef>
              <a:spcAft>
                <a:spcPts val="1000"/>
              </a:spcAft>
              <a:buNone/>
            </a:pPr>
            <a:br>
              <a:rPr lang="en"/>
            </a:br>
            <a:r>
              <a:rPr lang="en"/>
              <a:t>Why do you think that is?</a:t>
            </a:r>
            <a:endParaRPr/>
          </a:p>
        </p:txBody>
      </p:sp>
      <p:pic>
        <p:nvPicPr>
          <p:cNvPr id="1890" name="Google Shape;1890;p124"/>
          <p:cNvPicPr preferRelativeResize="0"/>
          <p:nvPr/>
        </p:nvPicPr>
        <p:blipFill>
          <a:blip r:embed="rId3">
            <a:alphaModFix/>
          </a:blip>
          <a:stretch>
            <a:fillRect/>
          </a:stretch>
        </p:blipFill>
        <p:spPr>
          <a:xfrm>
            <a:off x="71425" y="3848100"/>
            <a:ext cx="9001125" cy="1295400"/>
          </a:xfrm>
          <a:prstGeom prst="rect">
            <a:avLst/>
          </a:prstGeom>
          <a:noFill/>
          <a:ln>
            <a:noFill/>
          </a:ln>
        </p:spPr>
      </p:pic>
      <p:pic>
        <p:nvPicPr>
          <p:cNvPr id="1891" name="Google Shape;1891;p124"/>
          <p:cNvPicPr preferRelativeResize="0"/>
          <p:nvPr/>
        </p:nvPicPr>
        <p:blipFill rotWithShape="1">
          <a:blip r:embed="rId4">
            <a:alphaModFix/>
          </a:blip>
          <a:srcRect b="9789" l="10655" r="10647" t="8564"/>
          <a:stretch/>
        </p:blipFill>
        <p:spPr>
          <a:xfrm>
            <a:off x="3996275" y="376875"/>
            <a:ext cx="4961452" cy="342742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125"/>
          <p:cNvSpPr txBox="1"/>
          <p:nvPr>
            <p:ph type="title"/>
          </p:nvPr>
        </p:nvSpPr>
        <p:spPr>
          <a:xfrm>
            <a:off x="526475" y="224475"/>
            <a:ext cx="655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 # 3 - Impression is Crucial</a:t>
            </a:r>
            <a:endParaRPr/>
          </a:p>
        </p:txBody>
      </p:sp>
      <p:sp>
        <p:nvSpPr>
          <p:cNvPr id="1897" name="Google Shape;1897;p125"/>
          <p:cNvSpPr txBox="1"/>
          <p:nvPr>
            <p:ph idx="1" type="body"/>
          </p:nvPr>
        </p:nvSpPr>
        <p:spPr>
          <a:xfrm>
            <a:off x="2846350" y="1034225"/>
            <a:ext cx="6043500" cy="3906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first time someone sees your logo should be enough to have the recognize it later in the day.</a:t>
            </a:r>
            <a:endParaRPr/>
          </a:p>
          <a:p>
            <a:pPr indent="-381000" lvl="0" marL="457200" rtl="0" algn="l">
              <a:spcBef>
                <a:spcPts val="1000"/>
              </a:spcBef>
              <a:spcAft>
                <a:spcPts val="0"/>
              </a:spcAft>
              <a:buSzPts val="2400"/>
              <a:buChar char="●"/>
            </a:pPr>
            <a:r>
              <a:rPr lang="en"/>
              <a:t>An easy way to test this is show someone your logo and then give then 3-4 similar ones later in the day. Which one did you see? </a:t>
            </a:r>
            <a:endParaRPr/>
          </a:p>
          <a:p>
            <a:pPr indent="-381000" lvl="0" marL="457200" rtl="0" algn="l">
              <a:spcBef>
                <a:spcPts val="1000"/>
              </a:spcBef>
              <a:spcAft>
                <a:spcPts val="1000"/>
              </a:spcAft>
              <a:buSzPts val="2400"/>
              <a:buChar char="●"/>
            </a:pPr>
            <a:r>
              <a:rPr lang="en"/>
              <a:t>If they can guess it you have a logo with a </a:t>
            </a:r>
            <a:r>
              <a:rPr lang="en"/>
              <a:t>strong</a:t>
            </a:r>
            <a:r>
              <a:rPr lang="en"/>
              <a:t> impression </a:t>
            </a:r>
            <a:endParaRPr/>
          </a:p>
        </p:txBody>
      </p:sp>
      <p:pic>
        <p:nvPicPr>
          <p:cNvPr id="1898" name="Google Shape;1898;p125"/>
          <p:cNvPicPr preferRelativeResize="0"/>
          <p:nvPr/>
        </p:nvPicPr>
        <p:blipFill>
          <a:blip r:embed="rId3">
            <a:alphaModFix/>
          </a:blip>
          <a:stretch>
            <a:fillRect/>
          </a:stretch>
        </p:blipFill>
        <p:spPr>
          <a:xfrm>
            <a:off x="287850" y="1982088"/>
            <a:ext cx="2558500" cy="153646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26"/>
          <p:cNvSpPr txBox="1"/>
          <p:nvPr>
            <p:ph type="title"/>
          </p:nvPr>
        </p:nvSpPr>
        <p:spPr>
          <a:xfrm>
            <a:off x="337850" y="243450"/>
            <a:ext cx="63171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Let’s see if these were </a:t>
            </a:r>
            <a:r>
              <a:rPr lang="en"/>
              <a:t>effective</a:t>
            </a:r>
            <a:endParaRPr/>
          </a:p>
        </p:txBody>
      </p:sp>
      <p:sp>
        <p:nvSpPr>
          <p:cNvPr id="1904" name="Google Shape;1904;p126"/>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Which of these were on the travel slide?</a:t>
            </a:r>
            <a:endParaRPr/>
          </a:p>
        </p:txBody>
      </p:sp>
      <p:pic>
        <p:nvPicPr>
          <p:cNvPr id="1905" name="Google Shape;1905;p126"/>
          <p:cNvPicPr preferRelativeResize="0"/>
          <p:nvPr/>
        </p:nvPicPr>
        <p:blipFill>
          <a:blip r:embed="rId3">
            <a:alphaModFix/>
          </a:blip>
          <a:stretch>
            <a:fillRect/>
          </a:stretch>
        </p:blipFill>
        <p:spPr>
          <a:xfrm>
            <a:off x="1270350" y="3677588"/>
            <a:ext cx="2594974" cy="1314800"/>
          </a:xfrm>
          <a:prstGeom prst="rect">
            <a:avLst/>
          </a:prstGeom>
          <a:noFill/>
          <a:ln>
            <a:noFill/>
          </a:ln>
        </p:spPr>
      </p:pic>
      <p:pic>
        <p:nvPicPr>
          <p:cNvPr id="1906" name="Google Shape;1906;p126"/>
          <p:cNvPicPr preferRelativeResize="0"/>
          <p:nvPr/>
        </p:nvPicPr>
        <p:blipFill rotWithShape="1">
          <a:blip r:embed="rId4">
            <a:alphaModFix/>
          </a:blip>
          <a:srcRect b="30964" l="0" r="70376" t="30968"/>
          <a:stretch/>
        </p:blipFill>
        <p:spPr>
          <a:xfrm>
            <a:off x="592975" y="1775888"/>
            <a:ext cx="1693000" cy="1591725"/>
          </a:xfrm>
          <a:prstGeom prst="rect">
            <a:avLst/>
          </a:prstGeom>
          <a:noFill/>
          <a:ln>
            <a:noFill/>
          </a:ln>
        </p:spPr>
      </p:pic>
      <p:pic>
        <p:nvPicPr>
          <p:cNvPr id="1907" name="Google Shape;1907;p126"/>
          <p:cNvPicPr preferRelativeResize="0"/>
          <p:nvPr/>
        </p:nvPicPr>
        <p:blipFill rotWithShape="1">
          <a:blip r:embed="rId5">
            <a:alphaModFix/>
          </a:blip>
          <a:srcRect b="27583" l="23958" r="27776" t="0"/>
          <a:stretch/>
        </p:blipFill>
        <p:spPr>
          <a:xfrm>
            <a:off x="3453963" y="1775888"/>
            <a:ext cx="1588143" cy="1591725"/>
          </a:xfrm>
          <a:prstGeom prst="rect">
            <a:avLst/>
          </a:prstGeom>
          <a:noFill/>
          <a:ln>
            <a:noFill/>
          </a:ln>
        </p:spPr>
      </p:pic>
      <p:pic>
        <p:nvPicPr>
          <p:cNvPr id="1908" name="Google Shape;1908;p126"/>
          <p:cNvPicPr preferRelativeResize="0"/>
          <p:nvPr/>
        </p:nvPicPr>
        <p:blipFill rotWithShape="1">
          <a:blip r:embed="rId6">
            <a:alphaModFix/>
          </a:blip>
          <a:srcRect b="41159" l="0" r="0" t="0"/>
          <a:stretch/>
        </p:blipFill>
        <p:spPr>
          <a:xfrm>
            <a:off x="4891175" y="3400649"/>
            <a:ext cx="2758956" cy="1591725"/>
          </a:xfrm>
          <a:prstGeom prst="rect">
            <a:avLst/>
          </a:prstGeom>
          <a:noFill/>
          <a:ln>
            <a:noFill/>
          </a:ln>
        </p:spPr>
      </p:pic>
      <p:pic>
        <p:nvPicPr>
          <p:cNvPr id="1909" name="Google Shape;1909;p126"/>
          <p:cNvPicPr preferRelativeResize="0"/>
          <p:nvPr/>
        </p:nvPicPr>
        <p:blipFill rotWithShape="1">
          <a:blip r:embed="rId7">
            <a:alphaModFix/>
          </a:blip>
          <a:srcRect b="34498" l="14679" r="23458" t="24411"/>
          <a:stretch/>
        </p:blipFill>
        <p:spPr>
          <a:xfrm>
            <a:off x="6210100" y="1655025"/>
            <a:ext cx="2594975" cy="13915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27"/>
          <p:cNvSpPr txBox="1"/>
          <p:nvPr>
            <p:ph type="title"/>
          </p:nvPr>
        </p:nvSpPr>
        <p:spPr>
          <a:xfrm>
            <a:off x="594225" y="376875"/>
            <a:ext cx="67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 #4 - Use Color in a Planned Way</a:t>
            </a:r>
            <a:endParaRPr/>
          </a:p>
        </p:txBody>
      </p:sp>
      <p:sp>
        <p:nvSpPr>
          <p:cNvPr id="1915" name="Google Shape;1915;p127"/>
          <p:cNvSpPr txBox="1"/>
          <p:nvPr>
            <p:ph idx="1" type="body"/>
          </p:nvPr>
        </p:nvSpPr>
        <p:spPr>
          <a:xfrm>
            <a:off x="594225" y="1202275"/>
            <a:ext cx="7809000" cy="3522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We went over color earlier in this, please use those similarly when creating your logo. </a:t>
            </a:r>
            <a:endParaRPr/>
          </a:p>
          <a:p>
            <a:pPr indent="-381000" lvl="0" marL="457200" rtl="0" algn="l">
              <a:spcBef>
                <a:spcPts val="1000"/>
              </a:spcBef>
              <a:spcAft>
                <a:spcPts val="0"/>
              </a:spcAft>
              <a:buSzPts val="2400"/>
              <a:buChar char="●"/>
            </a:pPr>
            <a:r>
              <a:rPr lang="en"/>
              <a:t>The color can do a lot but most importantly if should be bright to draw attention to it. </a:t>
            </a:r>
            <a:endParaRPr/>
          </a:p>
          <a:p>
            <a:pPr indent="-368300" lvl="1" marL="914400" rtl="0" algn="l">
              <a:spcBef>
                <a:spcPts val="1000"/>
              </a:spcBef>
              <a:spcAft>
                <a:spcPts val="0"/>
              </a:spcAft>
              <a:buSzPts val="2200"/>
              <a:buChar char="○"/>
            </a:pPr>
            <a:r>
              <a:rPr lang="en"/>
              <a:t>If it drove by on a bus someone it should catch </a:t>
            </a:r>
            <a:r>
              <a:rPr lang="en"/>
              <a:t>someone's</a:t>
            </a:r>
            <a:r>
              <a:rPr lang="en"/>
              <a:t> eye</a:t>
            </a:r>
            <a:endParaRPr/>
          </a:p>
          <a:p>
            <a:pPr indent="-381000" lvl="0" marL="457200" rtl="0" algn="l">
              <a:spcBef>
                <a:spcPts val="1000"/>
              </a:spcBef>
              <a:spcAft>
                <a:spcPts val="1000"/>
              </a:spcAft>
              <a:buSzPts val="2400"/>
              <a:buChar char="●"/>
            </a:pPr>
            <a:r>
              <a:rPr lang="en"/>
              <a:t>Don't</a:t>
            </a:r>
            <a:r>
              <a:rPr lang="en"/>
              <a:t> pick random colors, these can say a lot about your brand</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28"/>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 # 5 - Pick Font Carefully</a:t>
            </a:r>
            <a:endParaRPr/>
          </a:p>
        </p:txBody>
      </p:sp>
      <p:sp>
        <p:nvSpPr>
          <p:cNvPr id="1921" name="Google Shape;1921;p128"/>
          <p:cNvSpPr txBox="1"/>
          <p:nvPr>
            <p:ph idx="1" type="body"/>
          </p:nvPr>
        </p:nvSpPr>
        <p:spPr>
          <a:xfrm>
            <a:off x="422525" y="1017925"/>
            <a:ext cx="83997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font you pick should reflect the business, the target audience, and the branding</a:t>
            </a:r>
            <a:endParaRPr/>
          </a:p>
          <a:p>
            <a:pPr indent="-381000" lvl="0" marL="457200" rtl="0" algn="l">
              <a:spcBef>
                <a:spcPts val="1000"/>
              </a:spcBef>
              <a:spcAft>
                <a:spcPts val="0"/>
              </a:spcAft>
              <a:buSzPts val="2400"/>
              <a:buChar char="●"/>
            </a:pPr>
            <a:r>
              <a:rPr lang="en"/>
              <a:t>Use a fun, cursive font for a </a:t>
            </a:r>
            <a:r>
              <a:rPr lang="en"/>
              <a:t>whimsical</a:t>
            </a:r>
            <a:r>
              <a:rPr lang="en"/>
              <a:t> winter theme</a:t>
            </a:r>
            <a:endParaRPr/>
          </a:p>
          <a:p>
            <a:pPr indent="-381000" lvl="0" marL="457200" rtl="0" algn="l">
              <a:spcBef>
                <a:spcPts val="1000"/>
              </a:spcBef>
              <a:spcAft>
                <a:spcPts val="0"/>
              </a:spcAft>
              <a:buSzPts val="2400"/>
              <a:buChar char="●"/>
            </a:pPr>
            <a:r>
              <a:rPr lang="en"/>
              <a:t>Use a strong, bold font for a rock/metal music group</a:t>
            </a:r>
            <a:endParaRPr/>
          </a:p>
          <a:p>
            <a:pPr indent="-381000" lvl="0" marL="457200" rtl="0" algn="l">
              <a:spcBef>
                <a:spcPts val="1000"/>
              </a:spcBef>
              <a:spcAft>
                <a:spcPts val="0"/>
              </a:spcAft>
              <a:buSzPts val="2400"/>
              <a:buChar char="●"/>
            </a:pPr>
            <a:r>
              <a:rPr lang="en"/>
              <a:t>If you use a really strong font it can be part of your logo</a:t>
            </a:r>
            <a:endParaRPr/>
          </a:p>
          <a:p>
            <a:pPr indent="0" lvl="0" marL="457200" rtl="0" algn="l">
              <a:spcBef>
                <a:spcPts val="1000"/>
              </a:spcBef>
              <a:spcAft>
                <a:spcPts val="0"/>
              </a:spcAft>
              <a:buNone/>
            </a:pPr>
            <a:r>
              <a:rPr lang="en">
                <a:solidFill>
                  <a:srgbClr val="1AFCD3"/>
                </a:solidFill>
              </a:rPr>
              <a:t>Ex. No matter what you write in </a:t>
            </a:r>
            <a:r>
              <a:rPr lang="en">
                <a:solidFill>
                  <a:srgbClr val="1AFCD3"/>
                </a:solidFill>
              </a:rPr>
              <a:t>star wars</a:t>
            </a:r>
            <a:r>
              <a:rPr lang="en">
                <a:solidFill>
                  <a:srgbClr val="1AFCD3"/>
                </a:solidFill>
              </a:rPr>
              <a:t> font you know </a:t>
            </a:r>
            <a:r>
              <a:rPr lang="en">
                <a:solidFill>
                  <a:srgbClr val="1AFCD3"/>
                </a:solidFill>
              </a:rPr>
              <a:t>it's</a:t>
            </a:r>
            <a:r>
              <a:rPr lang="en">
                <a:solidFill>
                  <a:srgbClr val="1AFCD3"/>
                </a:solidFill>
              </a:rPr>
              <a:t> from </a:t>
            </a:r>
            <a:r>
              <a:rPr lang="en">
                <a:solidFill>
                  <a:srgbClr val="1AFCD3"/>
                </a:solidFill>
              </a:rPr>
              <a:t>star wars.</a:t>
            </a:r>
            <a:endParaRPr>
              <a:solidFill>
                <a:srgbClr val="1AFCD3"/>
              </a:solidFill>
            </a:endParaRPr>
          </a:p>
          <a:p>
            <a:pPr indent="0" lvl="0" marL="457200" rtl="0" algn="l">
              <a:spcBef>
                <a:spcPts val="1000"/>
              </a:spcBef>
              <a:spcAft>
                <a:spcPts val="1000"/>
              </a:spcAft>
              <a:buNone/>
            </a:pPr>
            <a:r>
              <a:rPr lang="en">
                <a:solidFill>
                  <a:srgbClr val="1AFCD3"/>
                </a:solidFill>
              </a:rPr>
              <a:t> coca-cola, minecraft, and disney are all great examples</a:t>
            </a:r>
            <a:endParaRPr>
              <a:solidFill>
                <a:srgbClr val="1AFCD3"/>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29"/>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927" name="Google Shape;1927;p12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Christmas Fonts</a:t>
            </a:r>
            <a:endParaRPr/>
          </a:p>
        </p:txBody>
      </p:sp>
      <p:pic>
        <p:nvPicPr>
          <p:cNvPr id="1928" name="Google Shape;1928;p129"/>
          <p:cNvPicPr preferRelativeResize="0"/>
          <p:nvPr/>
        </p:nvPicPr>
        <p:blipFill rotWithShape="1">
          <a:blip r:embed="rId3">
            <a:alphaModFix/>
          </a:blip>
          <a:srcRect b="57409" l="54892" r="4219" t="8070"/>
          <a:stretch/>
        </p:blipFill>
        <p:spPr>
          <a:xfrm>
            <a:off x="1526250" y="1126175"/>
            <a:ext cx="1945775" cy="1269000"/>
          </a:xfrm>
          <a:prstGeom prst="rect">
            <a:avLst/>
          </a:prstGeom>
          <a:noFill/>
          <a:ln>
            <a:noFill/>
          </a:ln>
        </p:spPr>
      </p:pic>
      <p:pic>
        <p:nvPicPr>
          <p:cNvPr id="1929" name="Google Shape;1929;p129"/>
          <p:cNvPicPr preferRelativeResize="0"/>
          <p:nvPr/>
        </p:nvPicPr>
        <p:blipFill rotWithShape="1">
          <a:blip r:embed="rId4">
            <a:alphaModFix/>
          </a:blip>
          <a:srcRect b="80010" l="5309" r="58839" t="0"/>
          <a:stretch/>
        </p:blipFill>
        <p:spPr>
          <a:xfrm>
            <a:off x="713500" y="3637513"/>
            <a:ext cx="3148723" cy="989375"/>
          </a:xfrm>
          <a:prstGeom prst="rect">
            <a:avLst/>
          </a:prstGeom>
          <a:noFill/>
          <a:ln>
            <a:noFill/>
          </a:ln>
        </p:spPr>
      </p:pic>
      <p:pic>
        <p:nvPicPr>
          <p:cNvPr id="1930" name="Google Shape;1930;p129"/>
          <p:cNvPicPr preferRelativeResize="0"/>
          <p:nvPr/>
        </p:nvPicPr>
        <p:blipFill rotWithShape="1">
          <a:blip r:embed="rId5">
            <a:alphaModFix/>
          </a:blip>
          <a:srcRect b="70700" l="17188" r="15005" t="14155"/>
          <a:stretch/>
        </p:blipFill>
        <p:spPr>
          <a:xfrm>
            <a:off x="4598288" y="3235550"/>
            <a:ext cx="3691475" cy="1095555"/>
          </a:xfrm>
          <a:prstGeom prst="rect">
            <a:avLst/>
          </a:prstGeom>
          <a:noFill/>
          <a:ln>
            <a:noFill/>
          </a:ln>
        </p:spPr>
      </p:pic>
      <p:pic>
        <p:nvPicPr>
          <p:cNvPr id="1931" name="Google Shape;1931;p129"/>
          <p:cNvPicPr preferRelativeResize="0"/>
          <p:nvPr/>
        </p:nvPicPr>
        <p:blipFill rotWithShape="1">
          <a:blip r:embed="rId6">
            <a:alphaModFix/>
          </a:blip>
          <a:srcRect b="82028" l="2263" r="32509" t="0"/>
          <a:stretch/>
        </p:blipFill>
        <p:spPr>
          <a:xfrm>
            <a:off x="4707450" y="1366975"/>
            <a:ext cx="3473149" cy="787400"/>
          </a:xfrm>
          <a:prstGeom prst="rect">
            <a:avLst/>
          </a:prstGeom>
          <a:noFill/>
          <a:ln>
            <a:noFill/>
          </a:ln>
        </p:spPr>
      </p:pic>
      <p:pic>
        <p:nvPicPr>
          <p:cNvPr id="1932" name="Google Shape;1932;p129"/>
          <p:cNvPicPr preferRelativeResize="0"/>
          <p:nvPr/>
        </p:nvPicPr>
        <p:blipFill rotWithShape="1">
          <a:blip r:embed="rId7">
            <a:alphaModFix/>
          </a:blip>
          <a:srcRect b="84687" l="20224" r="22886" t="10121"/>
          <a:stretch/>
        </p:blipFill>
        <p:spPr>
          <a:xfrm>
            <a:off x="392500" y="2729408"/>
            <a:ext cx="3790725" cy="438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130"/>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Practice</a:t>
            </a:r>
            <a:endParaRPr/>
          </a:p>
        </p:txBody>
      </p:sp>
      <p:sp>
        <p:nvSpPr>
          <p:cNvPr id="1938" name="Google Shape;1938;p130"/>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Describe a font that you would use for a coffee company</a:t>
            </a:r>
            <a:endParaRPr/>
          </a:p>
          <a:p>
            <a:pPr indent="-368300" lvl="1" marL="914400" rtl="0" algn="l">
              <a:spcBef>
                <a:spcPts val="1000"/>
              </a:spcBef>
              <a:spcAft>
                <a:spcPts val="0"/>
              </a:spcAft>
              <a:buSzPts val="2200"/>
              <a:buChar char="○"/>
            </a:pPr>
            <a:r>
              <a:rPr lang="en"/>
              <a:t>What traits should the font have? What colors should you use? </a:t>
            </a:r>
            <a:endParaRPr/>
          </a:p>
          <a:p>
            <a:pPr indent="-381000" lvl="0" marL="457200" rtl="0" algn="l">
              <a:spcBef>
                <a:spcPts val="1000"/>
              </a:spcBef>
              <a:spcAft>
                <a:spcPts val="0"/>
              </a:spcAft>
              <a:buSzPts val="2400"/>
              <a:buChar char="●"/>
            </a:pPr>
            <a:r>
              <a:rPr lang="en"/>
              <a:t>Now Describe a font that you would for a construction company</a:t>
            </a:r>
            <a:endParaRPr/>
          </a:p>
          <a:p>
            <a:pPr indent="-368300" lvl="1" marL="914400" rtl="0" algn="l">
              <a:spcBef>
                <a:spcPts val="1000"/>
              </a:spcBef>
              <a:spcAft>
                <a:spcPts val="0"/>
              </a:spcAft>
              <a:buSzPts val="2200"/>
              <a:buChar char="○"/>
            </a:pPr>
            <a:r>
              <a:rPr lang="en"/>
              <a:t>List traits like above</a:t>
            </a:r>
            <a:endParaRPr/>
          </a:p>
          <a:p>
            <a:pPr indent="-381000" lvl="0" marL="457200" rtl="0" algn="l">
              <a:spcBef>
                <a:spcPts val="1000"/>
              </a:spcBef>
              <a:spcAft>
                <a:spcPts val="1000"/>
              </a:spcAft>
              <a:buSzPts val="2400"/>
              <a:buChar char="●"/>
            </a:pPr>
            <a:r>
              <a:rPr lang="en"/>
              <a:t>Write a sentence or two on why these are so different.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31"/>
          <p:cNvSpPr txBox="1"/>
          <p:nvPr>
            <p:ph type="title"/>
          </p:nvPr>
        </p:nvSpPr>
        <p:spPr>
          <a:xfrm>
            <a:off x="546150" y="253275"/>
            <a:ext cx="592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 # 6 - Chose the Type of Logo</a:t>
            </a:r>
            <a:endParaRPr/>
          </a:p>
        </p:txBody>
      </p:sp>
      <p:sp>
        <p:nvSpPr>
          <p:cNvPr id="1944" name="Google Shape;1944;p131"/>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Do you want an image or do you want text or maybe you can turn your text into a design. </a:t>
            </a:r>
            <a:endParaRPr/>
          </a:p>
          <a:p>
            <a:pPr indent="-381000" lvl="0" marL="457200" rtl="0" algn="l">
              <a:spcBef>
                <a:spcPts val="1000"/>
              </a:spcBef>
              <a:spcAft>
                <a:spcPts val="0"/>
              </a:spcAft>
              <a:buSzPts val="2400"/>
              <a:buChar char="●"/>
            </a:pPr>
            <a:r>
              <a:rPr lang="en"/>
              <a:t>This is an important question for a small or </a:t>
            </a:r>
            <a:r>
              <a:rPr lang="en"/>
              <a:t>unknown</a:t>
            </a:r>
            <a:r>
              <a:rPr lang="en"/>
              <a:t> business. </a:t>
            </a:r>
            <a:endParaRPr/>
          </a:p>
          <a:p>
            <a:pPr indent="-381000" lvl="0" marL="457200" rtl="0" algn="l">
              <a:spcBef>
                <a:spcPts val="1000"/>
              </a:spcBef>
              <a:spcAft>
                <a:spcPts val="1000"/>
              </a:spcAft>
              <a:buSzPts val="2400"/>
              <a:buChar char="●"/>
            </a:pPr>
            <a:r>
              <a:rPr lang="en"/>
              <a:t>Many businesses these days are combining the name of the company into the branding, this sames on advertising since everything you brand will also have your company name on it.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33"/>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 1</a:t>
            </a:r>
            <a:endParaRPr/>
          </a:p>
        </p:txBody>
      </p:sp>
      <p:sp>
        <p:nvSpPr>
          <p:cNvPr id="1278" name="Google Shape;1278;p33"/>
          <p:cNvSpPr txBox="1"/>
          <p:nvPr>
            <p:ph idx="1" type="body"/>
          </p:nvPr>
        </p:nvSpPr>
        <p:spPr>
          <a:xfrm>
            <a:off x="508325" y="940625"/>
            <a:ext cx="7756800" cy="4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600">
                <a:solidFill>
                  <a:srgbClr val="00FFFF"/>
                </a:solidFill>
              </a:rPr>
              <a:t>Describe your business in a few sentences.</a:t>
            </a:r>
            <a:endParaRPr i="1" sz="2600">
              <a:solidFill>
                <a:srgbClr val="00FFFF"/>
              </a:solidFill>
            </a:endParaRPr>
          </a:p>
          <a:p>
            <a:pPr indent="-381000" lvl="0" marL="457200" rtl="0" algn="l">
              <a:spcBef>
                <a:spcPts val="1000"/>
              </a:spcBef>
              <a:spcAft>
                <a:spcPts val="0"/>
              </a:spcAft>
              <a:buSzPts val="2400"/>
              <a:buChar char="●"/>
            </a:pPr>
            <a:r>
              <a:rPr lang="en"/>
              <a:t>This is not always required if the introduction to the team goes well. </a:t>
            </a:r>
            <a:endParaRPr/>
          </a:p>
          <a:p>
            <a:pPr indent="-381000" lvl="0" marL="457200" rtl="0" algn="l">
              <a:spcBef>
                <a:spcPts val="1000"/>
              </a:spcBef>
              <a:spcAft>
                <a:spcPts val="0"/>
              </a:spcAft>
              <a:buSzPts val="2400"/>
              <a:buChar char="●"/>
            </a:pPr>
            <a:r>
              <a:rPr lang="en"/>
              <a:t>If there is still a lot of base information that you need from them then this is a great start to the conversation.</a:t>
            </a:r>
            <a:endParaRPr/>
          </a:p>
          <a:p>
            <a:pPr indent="-381000" lvl="0" marL="457200" rtl="0" algn="l">
              <a:spcBef>
                <a:spcPts val="1000"/>
              </a:spcBef>
              <a:spcAft>
                <a:spcPts val="1000"/>
              </a:spcAft>
              <a:buSzPts val="2400"/>
              <a:buChar char="●"/>
            </a:pPr>
            <a:r>
              <a:rPr lang="en"/>
              <a:t>From here you can ask them to clarify, but you should not </a:t>
            </a:r>
            <a:r>
              <a:rPr lang="en"/>
              <a:t>interrupt</a:t>
            </a:r>
            <a:r>
              <a:rPr lang="en"/>
              <a:t> their talking, simple comments are a nice way to keep the comments going</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132"/>
          <p:cNvSpPr txBox="1"/>
          <p:nvPr>
            <p:ph type="title"/>
          </p:nvPr>
        </p:nvSpPr>
        <p:spPr>
          <a:xfrm>
            <a:off x="337850" y="243450"/>
            <a:ext cx="57921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Tip # 7 - Keep it Simple</a:t>
            </a:r>
            <a:endParaRPr/>
          </a:p>
        </p:txBody>
      </p:sp>
      <p:sp>
        <p:nvSpPr>
          <p:cNvPr id="1950" name="Google Shape;1950;p132"/>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When creating a logo it should only use 1 or 2 colors, an object, a single font, etc. </a:t>
            </a:r>
            <a:endParaRPr/>
          </a:p>
          <a:p>
            <a:pPr indent="-381000" lvl="0" marL="457200" rtl="0" algn="l">
              <a:spcBef>
                <a:spcPts val="1000"/>
              </a:spcBef>
              <a:spcAft>
                <a:spcPts val="0"/>
              </a:spcAft>
              <a:buSzPts val="2400"/>
              <a:buChar char="●"/>
            </a:pPr>
            <a:r>
              <a:rPr lang="en"/>
              <a:t>If there is too much going on then it could muddle the message that you are trying to present to your customers. </a:t>
            </a:r>
            <a:endParaRPr/>
          </a:p>
          <a:p>
            <a:pPr indent="-381000" lvl="0" marL="457200" rtl="0" algn="l">
              <a:spcBef>
                <a:spcPts val="1000"/>
              </a:spcBef>
              <a:spcAft>
                <a:spcPts val="0"/>
              </a:spcAft>
              <a:buSzPts val="2400"/>
              <a:buChar char="●"/>
            </a:pPr>
            <a:r>
              <a:rPr lang="en"/>
              <a:t>A very clear concise design will give meaning </a:t>
            </a:r>
            <a:endParaRPr/>
          </a:p>
          <a:p>
            <a:pPr indent="0" lvl="0" marL="0" rtl="0" algn="l">
              <a:spcBef>
                <a:spcPts val="1000"/>
              </a:spcBef>
              <a:spcAft>
                <a:spcPts val="0"/>
              </a:spcAft>
              <a:buNone/>
            </a:pPr>
            <a:r>
              <a:t/>
            </a:r>
            <a:endParaRPr/>
          </a:p>
          <a:p>
            <a:pPr indent="0" lvl="0" marL="457200" rtl="0" algn="l">
              <a:spcBef>
                <a:spcPts val="1000"/>
              </a:spcBef>
              <a:spcAft>
                <a:spcPts val="1000"/>
              </a:spcAft>
              <a:buNone/>
            </a:pPr>
            <a:r>
              <a:rPr lang="en">
                <a:solidFill>
                  <a:srgbClr val="1AFCD3"/>
                </a:solidFill>
              </a:rPr>
              <a:t>Ex. Google has simplest logo ever but it good and memorable</a:t>
            </a:r>
            <a:endParaRPr>
              <a:solidFill>
                <a:srgbClr val="1AFCD3"/>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133"/>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 # 8 - Make it Scalable</a:t>
            </a:r>
            <a:endParaRPr/>
          </a:p>
        </p:txBody>
      </p:sp>
      <p:sp>
        <p:nvSpPr>
          <p:cNvPr id="1956" name="Google Shape;1956;p133"/>
          <p:cNvSpPr txBox="1"/>
          <p:nvPr>
            <p:ph idx="1" type="body"/>
          </p:nvPr>
        </p:nvSpPr>
        <p:spPr>
          <a:xfrm>
            <a:off x="422525" y="1017925"/>
            <a:ext cx="35061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should create several designs for the same logo that will be used on different sized ads or </a:t>
            </a:r>
            <a:r>
              <a:rPr lang="en"/>
              <a:t>merchandise</a:t>
            </a:r>
            <a:r>
              <a:rPr lang="en"/>
              <a:t> </a:t>
            </a:r>
            <a:endParaRPr/>
          </a:p>
          <a:p>
            <a:pPr indent="-381000" lvl="0" marL="457200" rtl="0" algn="l">
              <a:spcBef>
                <a:spcPts val="1000"/>
              </a:spcBef>
              <a:spcAft>
                <a:spcPts val="1000"/>
              </a:spcAft>
              <a:buSzPts val="2400"/>
              <a:buChar char="●"/>
            </a:pPr>
            <a:r>
              <a:rPr lang="en"/>
              <a:t>This can be the same but put thought into it</a:t>
            </a:r>
            <a:endParaRPr/>
          </a:p>
        </p:txBody>
      </p:sp>
      <p:pic>
        <p:nvPicPr>
          <p:cNvPr id="1957" name="Google Shape;1957;p133"/>
          <p:cNvPicPr preferRelativeResize="0"/>
          <p:nvPr/>
        </p:nvPicPr>
        <p:blipFill rotWithShape="1">
          <a:blip r:embed="rId3">
            <a:alphaModFix/>
          </a:blip>
          <a:srcRect b="0" l="0" r="43104" t="0"/>
          <a:stretch/>
        </p:blipFill>
        <p:spPr>
          <a:xfrm>
            <a:off x="4504250" y="864218"/>
            <a:ext cx="4216401" cy="395240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134"/>
          <p:cNvSpPr txBox="1"/>
          <p:nvPr>
            <p:ph type="title"/>
          </p:nvPr>
        </p:nvSpPr>
        <p:spPr>
          <a:xfrm>
            <a:off x="594225" y="376875"/>
            <a:ext cx="805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 # 9 - It Should Be Impressive Without Color</a:t>
            </a:r>
            <a:endParaRPr/>
          </a:p>
        </p:txBody>
      </p:sp>
      <p:sp>
        <p:nvSpPr>
          <p:cNvPr id="1963" name="Google Shape;1963;p134"/>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There will be many situations where your logo may need to be black and white. </a:t>
            </a:r>
            <a:endParaRPr/>
          </a:p>
          <a:p>
            <a:pPr indent="-381000" lvl="0" marL="457200" rtl="0" algn="l">
              <a:spcBef>
                <a:spcPts val="1000"/>
              </a:spcBef>
              <a:spcAft>
                <a:spcPts val="0"/>
              </a:spcAft>
              <a:buSzPts val="2400"/>
              <a:buChar char="●"/>
            </a:pPr>
            <a:r>
              <a:rPr lang="en"/>
              <a:t>Make sure that your logo does not look like a black blob or a picasso drawing when reduced to black and white. </a:t>
            </a:r>
            <a:endParaRPr/>
          </a:p>
          <a:p>
            <a:pPr indent="-381000" lvl="0" marL="457200" rtl="0" algn="l">
              <a:spcBef>
                <a:spcPts val="1000"/>
              </a:spcBef>
              <a:spcAft>
                <a:spcPts val="1000"/>
              </a:spcAft>
              <a:buSzPts val="2400"/>
              <a:buChar char="●"/>
            </a:pPr>
            <a:r>
              <a:rPr lang="en"/>
              <a:t>Many people suggest creating a colorless logo first and then filling in color after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135"/>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a:t>
            </a:r>
            <a:endParaRPr/>
          </a:p>
        </p:txBody>
      </p:sp>
      <p:pic>
        <p:nvPicPr>
          <p:cNvPr id="1969" name="Google Shape;1969;p135"/>
          <p:cNvPicPr preferRelativeResize="0"/>
          <p:nvPr/>
        </p:nvPicPr>
        <p:blipFill>
          <a:blip r:embed="rId3">
            <a:alphaModFix/>
          </a:blip>
          <a:stretch>
            <a:fillRect/>
          </a:stretch>
        </p:blipFill>
        <p:spPr>
          <a:xfrm>
            <a:off x="822773" y="995323"/>
            <a:ext cx="1914525" cy="1776027"/>
          </a:xfrm>
          <a:prstGeom prst="rect">
            <a:avLst/>
          </a:prstGeom>
          <a:noFill/>
          <a:ln>
            <a:noFill/>
          </a:ln>
        </p:spPr>
      </p:pic>
      <p:pic>
        <p:nvPicPr>
          <p:cNvPr id="1970" name="Google Shape;1970;p135"/>
          <p:cNvPicPr preferRelativeResize="0"/>
          <p:nvPr/>
        </p:nvPicPr>
        <p:blipFill>
          <a:blip r:embed="rId4">
            <a:alphaModFix/>
          </a:blip>
          <a:stretch>
            <a:fillRect/>
          </a:stretch>
        </p:blipFill>
        <p:spPr>
          <a:xfrm>
            <a:off x="3585161" y="941075"/>
            <a:ext cx="1985725" cy="1977275"/>
          </a:xfrm>
          <a:prstGeom prst="rect">
            <a:avLst/>
          </a:prstGeom>
          <a:noFill/>
          <a:ln>
            <a:noFill/>
          </a:ln>
        </p:spPr>
      </p:pic>
      <p:pic>
        <p:nvPicPr>
          <p:cNvPr id="1971" name="Google Shape;1971;p135"/>
          <p:cNvPicPr preferRelativeResize="0"/>
          <p:nvPr/>
        </p:nvPicPr>
        <p:blipFill>
          <a:blip r:embed="rId5">
            <a:alphaModFix/>
          </a:blip>
          <a:stretch>
            <a:fillRect/>
          </a:stretch>
        </p:blipFill>
        <p:spPr>
          <a:xfrm>
            <a:off x="6314025" y="995322"/>
            <a:ext cx="1776025" cy="1776025"/>
          </a:xfrm>
          <a:prstGeom prst="rect">
            <a:avLst/>
          </a:prstGeom>
          <a:noFill/>
          <a:ln>
            <a:noFill/>
          </a:ln>
        </p:spPr>
      </p:pic>
      <p:pic>
        <p:nvPicPr>
          <p:cNvPr id="1972" name="Google Shape;1972;p135"/>
          <p:cNvPicPr preferRelativeResize="0"/>
          <p:nvPr/>
        </p:nvPicPr>
        <p:blipFill>
          <a:blip r:embed="rId6">
            <a:alphaModFix/>
          </a:blip>
          <a:stretch>
            <a:fillRect/>
          </a:stretch>
        </p:blipFill>
        <p:spPr>
          <a:xfrm>
            <a:off x="822775" y="2923753"/>
            <a:ext cx="1776025" cy="2076447"/>
          </a:xfrm>
          <a:prstGeom prst="rect">
            <a:avLst/>
          </a:prstGeom>
          <a:noFill/>
          <a:ln>
            <a:noFill/>
          </a:ln>
        </p:spPr>
      </p:pic>
      <p:pic>
        <p:nvPicPr>
          <p:cNvPr id="1973" name="Google Shape;1973;p135"/>
          <p:cNvPicPr preferRelativeResize="0"/>
          <p:nvPr/>
        </p:nvPicPr>
        <p:blipFill>
          <a:blip r:embed="rId7">
            <a:alphaModFix/>
          </a:blip>
          <a:stretch>
            <a:fillRect/>
          </a:stretch>
        </p:blipFill>
        <p:spPr>
          <a:xfrm>
            <a:off x="3480450" y="3016512"/>
            <a:ext cx="2090420" cy="1983675"/>
          </a:xfrm>
          <a:prstGeom prst="rect">
            <a:avLst/>
          </a:prstGeom>
          <a:noFill/>
          <a:ln>
            <a:noFill/>
          </a:ln>
        </p:spPr>
      </p:pic>
      <p:pic>
        <p:nvPicPr>
          <p:cNvPr id="1974" name="Google Shape;1974;p135"/>
          <p:cNvPicPr preferRelativeResize="0"/>
          <p:nvPr/>
        </p:nvPicPr>
        <p:blipFill>
          <a:blip r:embed="rId8">
            <a:alphaModFix/>
          </a:blip>
          <a:stretch>
            <a:fillRect/>
          </a:stretch>
        </p:blipFill>
        <p:spPr>
          <a:xfrm>
            <a:off x="6082861" y="3042810"/>
            <a:ext cx="2238375" cy="18383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3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6"/>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981" name="Google Shape;1981;p136"/>
          <p:cNvPicPr preferRelativeResize="0"/>
          <p:nvPr/>
        </p:nvPicPr>
        <p:blipFill>
          <a:blip r:embed="rId3">
            <a:alphaModFix/>
          </a:blip>
          <a:stretch>
            <a:fillRect/>
          </a:stretch>
        </p:blipFill>
        <p:spPr>
          <a:xfrm>
            <a:off x="623748" y="1162125"/>
            <a:ext cx="1849100" cy="1699600"/>
          </a:xfrm>
          <a:prstGeom prst="rect">
            <a:avLst/>
          </a:prstGeom>
          <a:noFill/>
          <a:ln>
            <a:noFill/>
          </a:ln>
        </p:spPr>
      </p:pic>
      <p:pic>
        <p:nvPicPr>
          <p:cNvPr id="1982" name="Google Shape;1982;p136"/>
          <p:cNvPicPr preferRelativeResize="0"/>
          <p:nvPr/>
        </p:nvPicPr>
        <p:blipFill>
          <a:blip r:embed="rId4">
            <a:alphaModFix/>
          </a:blip>
          <a:stretch>
            <a:fillRect/>
          </a:stretch>
        </p:blipFill>
        <p:spPr>
          <a:xfrm>
            <a:off x="3334322" y="1175925"/>
            <a:ext cx="1786000" cy="1672000"/>
          </a:xfrm>
          <a:prstGeom prst="rect">
            <a:avLst/>
          </a:prstGeom>
          <a:noFill/>
          <a:ln>
            <a:noFill/>
          </a:ln>
        </p:spPr>
      </p:pic>
      <p:pic>
        <p:nvPicPr>
          <p:cNvPr id="1983" name="Google Shape;1983;p136"/>
          <p:cNvPicPr preferRelativeResize="0"/>
          <p:nvPr/>
        </p:nvPicPr>
        <p:blipFill>
          <a:blip r:embed="rId5">
            <a:alphaModFix/>
          </a:blip>
          <a:stretch>
            <a:fillRect/>
          </a:stretch>
        </p:blipFill>
        <p:spPr>
          <a:xfrm>
            <a:off x="6149975" y="1260597"/>
            <a:ext cx="1664885" cy="1672000"/>
          </a:xfrm>
          <a:prstGeom prst="rect">
            <a:avLst/>
          </a:prstGeom>
          <a:noFill/>
          <a:ln>
            <a:noFill/>
          </a:ln>
        </p:spPr>
      </p:pic>
      <p:pic>
        <p:nvPicPr>
          <p:cNvPr id="1984" name="Google Shape;1984;p136"/>
          <p:cNvPicPr preferRelativeResize="0"/>
          <p:nvPr/>
        </p:nvPicPr>
        <p:blipFill>
          <a:blip r:embed="rId6">
            <a:alphaModFix/>
          </a:blip>
          <a:stretch>
            <a:fillRect/>
          </a:stretch>
        </p:blipFill>
        <p:spPr>
          <a:xfrm>
            <a:off x="623748" y="3074273"/>
            <a:ext cx="1849100" cy="1849100"/>
          </a:xfrm>
          <a:prstGeom prst="rect">
            <a:avLst/>
          </a:prstGeom>
          <a:noFill/>
          <a:ln>
            <a:noFill/>
          </a:ln>
        </p:spPr>
      </p:pic>
      <p:pic>
        <p:nvPicPr>
          <p:cNvPr id="1985" name="Google Shape;1985;p136"/>
          <p:cNvPicPr preferRelativeResize="0"/>
          <p:nvPr/>
        </p:nvPicPr>
        <p:blipFill>
          <a:blip r:embed="rId7">
            <a:alphaModFix/>
          </a:blip>
          <a:stretch>
            <a:fillRect/>
          </a:stretch>
        </p:blipFill>
        <p:spPr>
          <a:xfrm>
            <a:off x="3334325" y="3120709"/>
            <a:ext cx="1786000" cy="1816927"/>
          </a:xfrm>
          <a:prstGeom prst="rect">
            <a:avLst/>
          </a:prstGeom>
          <a:noFill/>
          <a:ln>
            <a:noFill/>
          </a:ln>
        </p:spPr>
      </p:pic>
      <p:pic>
        <p:nvPicPr>
          <p:cNvPr id="1986" name="Google Shape;1986;p136"/>
          <p:cNvPicPr preferRelativeResize="0"/>
          <p:nvPr/>
        </p:nvPicPr>
        <p:blipFill>
          <a:blip r:embed="rId8">
            <a:alphaModFix/>
          </a:blip>
          <a:stretch>
            <a:fillRect/>
          </a:stretch>
        </p:blipFill>
        <p:spPr>
          <a:xfrm>
            <a:off x="6149975" y="3059930"/>
            <a:ext cx="1786000" cy="191102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137"/>
          <p:cNvSpPr txBox="1"/>
          <p:nvPr>
            <p:ph type="title"/>
          </p:nvPr>
        </p:nvSpPr>
        <p:spPr>
          <a:xfrm>
            <a:off x="1007550" y="1586813"/>
            <a:ext cx="71289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 look at the logo you designed for bellwork.</a:t>
            </a:r>
            <a:endParaRPr/>
          </a:p>
          <a:p>
            <a:pPr indent="0" lvl="0" marL="0" rtl="0" algn="ctr">
              <a:spcBef>
                <a:spcPts val="0"/>
              </a:spcBef>
              <a:spcAft>
                <a:spcPts val="0"/>
              </a:spcAft>
              <a:buNone/>
            </a:pPr>
            <a:r>
              <a:rPr lang="en"/>
              <a:t>Tell why it is still a good design using the 9 tips you learned or recreate it using the 9 tips you learned</a:t>
            </a:r>
            <a:endParaRPr/>
          </a:p>
        </p:txBody>
      </p:sp>
      <p:sp>
        <p:nvSpPr>
          <p:cNvPr id="1992" name="Google Shape;1992;p137"/>
          <p:cNvSpPr txBox="1"/>
          <p:nvPr>
            <p:ph idx="1" type="subTitle"/>
          </p:nvPr>
        </p:nvSpPr>
        <p:spPr>
          <a:xfrm>
            <a:off x="1959000" y="1014425"/>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38"/>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Slogans</a:t>
            </a:r>
            <a:endParaRPr/>
          </a:p>
        </p:txBody>
      </p:sp>
      <p:sp>
        <p:nvSpPr>
          <p:cNvPr id="1998" name="Google Shape;1998;p138"/>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 Lovin’ it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139"/>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Why your company the best for what it does?</a:t>
            </a:r>
            <a:endParaRPr/>
          </a:p>
          <a:p>
            <a:pPr indent="-381000" lvl="0" marL="457200" rtl="0" algn="l">
              <a:spcBef>
                <a:spcPts val="1000"/>
              </a:spcBef>
              <a:spcAft>
                <a:spcPts val="0"/>
              </a:spcAft>
              <a:buSzPts val="2400"/>
              <a:buChar char="●"/>
            </a:pPr>
            <a:r>
              <a:rPr lang="en"/>
              <a:t>Does it do anything different from the competitors that a customer would care about?</a:t>
            </a:r>
            <a:endParaRPr/>
          </a:p>
          <a:p>
            <a:pPr indent="-381000" lvl="0" marL="457200" rtl="0" algn="l">
              <a:spcBef>
                <a:spcPts val="1000"/>
              </a:spcBef>
              <a:spcAft>
                <a:spcPts val="0"/>
              </a:spcAft>
              <a:buSzPts val="2400"/>
              <a:buChar char="●"/>
            </a:pPr>
            <a:r>
              <a:rPr lang="en"/>
              <a:t>What is the company’s general mission?</a:t>
            </a:r>
            <a:endParaRPr/>
          </a:p>
          <a:p>
            <a:pPr indent="-368300" lvl="1" marL="914400" rtl="0" algn="l">
              <a:spcBef>
                <a:spcPts val="1000"/>
              </a:spcBef>
              <a:spcAft>
                <a:spcPts val="0"/>
              </a:spcAft>
              <a:buSzPts val="2200"/>
              <a:buChar char="○"/>
            </a:pPr>
            <a:r>
              <a:rPr lang="en"/>
              <a:t>Judgement-Free zone</a:t>
            </a:r>
            <a:endParaRPr/>
          </a:p>
          <a:p>
            <a:pPr indent="-368300" lvl="1" marL="914400" rtl="0" algn="l">
              <a:spcBef>
                <a:spcPts val="1000"/>
              </a:spcBef>
              <a:spcAft>
                <a:spcPts val="0"/>
              </a:spcAft>
              <a:buSzPts val="2200"/>
              <a:buChar char="○"/>
            </a:pPr>
            <a:r>
              <a:rPr lang="en"/>
              <a:t>Because you’re worth it</a:t>
            </a:r>
            <a:endParaRPr/>
          </a:p>
          <a:p>
            <a:pPr indent="-368300" lvl="1" marL="914400" rtl="0" algn="l">
              <a:spcBef>
                <a:spcPts val="1000"/>
              </a:spcBef>
              <a:spcAft>
                <a:spcPts val="0"/>
              </a:spcAft>
              <a:buSzPts val="2200"/>
              <a:buChar char="○"/>
            </a:pPr>
            <a:r>
              <a:rPr lang="en"/>
              <a:t>The </a:t>
            </a:r>
            <a:r>
              <a:rPr lang="en"/>
              <a:t>breakfast</a:t>
            </a:r>
            <a:r>
              <a:rPr lang="en"/>
              <a:t> of Champions</a:t>
            </a:r>
            <a:endParaRPr/>
          </a:p>
          <a:p>
            <a:pPr indent="0" lvl="0" marL="457200" rtl="0" algn="l">
              <a:spcBef>
                <a:spcPts val="1000"/>
              </a:spcBef>
              <a:spcAft>
                <a:spcPts val="1000"/>
              </a:spcAft>
              <a:buNone/>
            </a:pPr>
            <a:r>
              <a:t/>
            </a:r>
            <a:endParaRPr/>
          </a:p>
        </p:txBody>
      </p:sp>
      <p:sp>
        <p:nvSpPr>
          <p:cNvPr id="2004" name="Google Shape;2004;p13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 an Effective Benefit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40"/>
          <p:cNvSpPr txBox="1"/>
          <p:nvPr>
            <p:ph type="title"/>
          </p:nvPr>
        </p:nvSpPr>
        <p:spPr>
          <a:xfrm>
            <a:off x="546150" y="253275"/>
            <a:ext cx="659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company’s Commitment</a:t>
            </a:r>
            <a:endParaRPr/>
          </a:p>
        </p:txBody>
      </p:sp>
      <p:sp>
        <p:nvSpPr>
          <p:cNvPr id="2010" name="Google Shape;2010;p140"/>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What do you care about as a business?</a:t>
            </a:r>
            <a:endParaRPr/>
          </a:p>
          <a:p>
            <a:pPr indent="-381000" lvl="0" marL="457200" rtl="0" algn="l">
              <a:spcBef>
                <a:spcPts val="1000"/>
              </a:spcBef>
              <a:spcAft>
                <a:spcPts val="0"/>
              </a:spcAft>
              <a:buSzPts val="2400"/>
              <a:buChar char="●"/>
            </a:pPr>
            <a:r>
              <a:rPr lang="en"/>
              <a:t>A few Examples include</a:t>
            </a:r>
            <a:endParaRPr/>
          </a:p>
          <a:p>
            <a:pPr indent="-368300" lvl="1" marL="914400" rtl="0" algn="l">
              <a:spcBef>
                <a:spcPts val="1000"/>
              </a:spcBef>
              <a:spcAft>
                <a:spcPts val="0"/>
              </a:spcAft>
              <a:buSzPts val="2200"/>
              <a:buChar char="○"/>
            </a:pPr>
            <a:r>
              <a:rPr lang="en"/>
              <a:t>Best customer service</a:t>
            </a:r>
            <a:endParaRPr/>
          </a:p>
          <a:p>
            <a:pPr indent="-368300" lvl="1" marL="914400" rtl="0" algn="l">
              <a:spcBef>
                <a:spcPts val="1000"/>
              </a:spcBef>
              <a:spcAft>
                <a:spcPts val="0"/>
              </a:spcAft>
              <a:buSzPts val="2200"/>
              <a:buChar char="○"/>
            </a:pPr>
            <a:r>
              <a:rPr lang="en"/>
              <a:t>Highest quality food</a:t>
            </a:r>
            <a:endParaRPr/>
          </a:p>
          <a:p>
            <a:pPr indent="-368300" lvl="1" marL="914400" rtl="0" algn="l">
              <a:spcBef>
                <a:spcPts val="1000"/>
              </a:spcBef>
              <a:spcAft>
                <a:spcPts val="0"/>
              </a:spcAft>
              <a:buSzPts val="2200"/>
              <a:buChar char="○"/>
            </a:pPr>
            <a:r>
              <a:rPr lang="en"/>
              <a:t>Fastest Service</a:t>
            </a:r>
            <a:endParaRPr/>
          </a:p>
          <a:p>
            <a:pPr indent="-368300" lvl="1" marL="914400" rtl="0" algn="l">
              <a:spcBef>
                <a:spcPts val="1000"/>
              </a:spcBef>
              <a:spcAft>
                <a:spcPts val="0"/>
              </a:spcAft>
              <a:buSzPts val="2200"/>
              <a:buChar char="○"/>
            </a:pPr>
            <a:r>
              <a:rPr lang="en"/>
              <a:t>1-Day Delivery </a:t>
            </a:r>
            <a:endParaRPr/>
          </a:p>
          <a:p>
            <a:pPr indent="0" lvl="0" marL="0" rtl="0" algn="l">
              <a:spcBef>
                <a:spcPts val="1000"/>
              </a:spcBef>
              <a:spcAft>
                <a:spcPts val="1000"/>
              </a:spcAft>
              <a:buNone/>
            </a:pPr>
            <a:r>
              <a:rPr lang="en"/>
              <a:t>What is the focus of the business that you are “commiting” to your </a:t>
            </a:r>
            <a:r>
              <a:rPr lang="en"/>
              <a:t>customers</a:t>
            </a:r>
            <a:r>
              <a:rPr lang="en"/>
              <a:t> before they sign up</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141"/>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it short</a:t>
            </a:r>
            <a:endParaRPr/>
          </a:p>
        </p:txBody>
      </p:sp>
      <p:sp>
        <p:nvSpPr>
          <p:cNvPr id="2016" name="Google Shape;2016;p141"/>
          <p:cNvSpPr txBox="1"/>
          <p:nvPr>
            <p:ph idx="1" type="body"/>
          </p:nvPr>
        </p:nvSpPr>
        <p:spPr>
          <a:xfrm>
            <a:off x="185450" y="1202275"/>
            <a:ext cx="7636500" cy="3771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should be a small sound bite no longer than a 5 words so people can get it stuck in their heads. </a:t>
            </a:r>
            <a:endParaRPr/>
          </a:p>
          <a:p>
            <a:pPr indent="-381000" lvl="0" marL="457200" rtl="0" algn="l">
              <a:spcBef>
                <a:spcPts val="1000"/>
              </a:spcBef>
              <a:spcAft>
                <a:spcPts val="0"/>
              </a:spcAft>
              <a:buSzPts val="2400"/>
              <a:buChar char="●"/>
            </a:pPr>
            <a:r>
              <a:rPr lang="en"/>
              <a:t>The more you can say with fewer words the better. </a:t>
            </a:r>
            <a:endParaRPr/>
          </a:p>
          <a:p>
            <a:pPr indent="-368300" lvl="1" marL="914400" rtl="0" algn="l">
              <a:spcBef>
                <a:spcPts val="1000"/>
              </a:spcBef>
              <a:spcAft>
                <a:spcPts val="0"/>
              </a:spcAft>
              <a:buSzPts val="2200"/>
              <a:buChar char="○"/>
            </a:pPr>
            <a:r>
              <a:rPr lang="en"/>
              <a:t>Just Do It</a:t>
            </a:r>
            <a:endParaRPr/>
          </a:p>
          <a:p>
            <a:pPr indent="-368300" lvl="1" marL="914400" rtl="0" algn="l">
              <a:spcBef>
                <a:spcPts val="1000"/>
              </a:spcBef>
              <a:spcAft>
                <a:spcPts val="0"/>
              </a:spcAft>
              <a:buSzPts val="2200"/>
              <a:buChar char="○"/>
            </a:pPr>
            <a:r>
              <a:rPr lang="en"/>
              <a:t>We got the meats</a:t>
            </a:r>
            <a:endParaRPr/>
          </a:p>
          <a:p>
            <a:pPr indent="-368300" lvl="1" marL="914400" rtl="0" algn="l">
              <a:spcBef>
                <a:spcPts val="1000"/>
              </a:spcBef>
              <a:spcAft>
                <a:spcPts val="0"/>
              </a:spcAft>
              <a:buSzPts val="2200"/>
              <a:buChar char="○"/>
            </a:pPr>
            <a:r>
              <a:rPr lang="en"/>
              <a:t>Where’s the beef</a:t>
            </a:r>
            <a:endParaRPr/>
          </a:p>
          <a:p>
            <a:pPr indent="-368300" lvl="1" marL="914400" rtl="0" algn="l">
              <a:spcBef>
                <a:spcPts val="1000"/>
              </a:spcBef>
              <a:spcAft>
                <a:spcPts val="0"/>
              </a:spcAft>
              <a:buSzPts val="2200"/>
              <a:buChar char="○"/>
            </a:pPr>
            <a:r>
              <a:rPr lang="en"/>
              <a:t>I’m Lovin’ it</a:t>
            </a:r>
            <a:endParaRPr/>
          </a:p>
          <a:p>
            <a:pPr indent="0" lvl="0" marL="914400" rtl="0" algn="l">
              <a:spcBef>
                <a:spcPts val="1000"/>
              </a:spcBef>
              <a:spcAft>
                <a:spcPts val="10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3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2</a:t>
            </a:r>
            <a:endParaRPr/>
          </a:p>
        </p:txBody>
      </p:sp>
      <p:sp>
        <p:nvSpPr>
          <p:cNvPr id="1284" name="Google Shape;1284;p34"/>
          <p:cNvSpPr txBox="1"/>
          <p:nvPr>
            <p:ph idx="1" type="body"/>
          </p:nvPr>
        </p:nvSpPr>
        <p:spPr>
          <a:xfrm>
            <a:off x="741650" y="1153675"/>
            <a:ext cx="7785600" cy="37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600">
                <a:solidFill>
                  <a:srgbClr val="00FFFF"/>
                </a:solidFill>
              </a:rPr>
              <a:t>What are some make or break design items for you? </a:t>
            </a:r>
            <a:endParaRPr i="1" sz="2600">
              <a:solidFill>
                <a:srgbClr val="00FFFF"/>
              </a:solidFill>
            </a:endParaRPr>
          </a:p>
          <a:p>
            <a:pPr indent="0" lvl="0" marL="0" rtl="0" algn="l">
              <a:spcBef>
                <a:spcPts val="1000"/>
              </a:spcBef>
              <a:spcAft>
                <a:spcPts val="0"/>
              </a:spcAft>
              <a:buNone/>
            </a:pPr>
            <a:r>
              <a:rPr i="1" lang="en" sz="2600">
                <a:solidFill>
                  <a:srgbClr val="00FFFF"/>
                </a:solidFill>
              </a:rPr>
              <a:t>Can you provide an </a:t>
            </a:r>
            <a:r>
              <a:rPr i="1" lang="en" sz="2600">
                <a:solidFill>
                  <a:srgbClr val="00FFFF"/>
                </a:solidFill>
              </a:rPr>
              <a:t>example</a:t>
            </a:r>
            <a:r>
              <a:rPr i="1" lang="en" sz="2600">
                <a:solidFill>
                  <a:srgbClr val="00FFFF"/>
                </a:solidFill>
              </a:rPr>
              <a:t> site that you like?</a:t>
            </a:r>
            <a:endParaRPr i="1" sz="2600">
              <a:solidFill>
                <a:srgbClr val="00FFFF"/>
              </a:solidFill>
            </a:endParaRPr>
          </a:p>
          <a:p>
            <a:pPr indent="-381000" lvl="0" marL="457200" rtl="0" algn="l">
              <a:spcBef>
                <a:spcPts val="1000"/>
              </a:spcBef>
              <a:spcAft>
                <a:spcPts val="0"/>
              </a:spcAft>
              <a:buSzPts val="2400"/>
              <a:buChar char="●"/>
            </a:pPr>
            <a:r>
              <a:rPr lang="en"/>
              <a:t>There can be some items that the client NEEDS</a:t>
            </a:r>
            <a:endParaRPr/>
          </a:p>
          <a:p>
            <a:pPr indent="-368300" lvl="1" marL="914400" rtl="0" algn="l">
              <a:spcBef>
                <a:spcPts val="1000"/>
              </a:spcBef>
              <a:spcAft>
                <a:spcPts val="0"/>
              </a:spcAft>
              <a:buSzPts val="2200"/>
              <a:buChar char="○"/>
            </a:pPr>
            <a:r>
              <a:rPr lang="en"/>
              <a:t>Search bars, credit page, no footers, no ad space etc. </a:t>
            </a:r>
            <a:endParaRPr/>
          </a:p>
          <a:p>
            <a:pPr indent="-381000" lvl="0" marL="457200" rtl="0" algn="l">
              <a:spcBef>
                <a:spcPts val="1000"/>
              </a:spcBef>
              <a:spcAft>
                <a:spcPts val="1000"/>
              </a:spcAft>
              <a:buSzPts val="2400"/>
              <a:buChar char="●"/>
            </a:pPr>
            <a:r>
              <a:rPr lang="en"/>
              <a:t>They may not have any items that they can think of to love or hate, that is when you ask the follow up question for examples to use as reference.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14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them a </a:t>
            </a:r>
            <a:r>
              <a:rPr lang="en"/>
              <a:t>Rhythm</a:t>
            </a:r>
            <a:r>
              <a:rPr lang="en"/>
              <a:t> </a:t>
            </a:r>
            <a:endParaRPr/>
          </a:p>
        </p:txBody>
      </p:sp>
      <p:sp>
        <p:nvSpPr>
          <p:cNvPr id="2022" name="Google Shape;2022;p142"/>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doesn’t mean that you are going to make them with </a:t>
            </a:r>
            <a:r>
              <a:rPr lang="en"/>
              <a:t>rhyming</a:t>
            </a:r>
            <a:r>
              <a:rPr lang="en"/>
              <a:t> words but give them a </a:t>
            </a:r>
            <a:r>
              <a:rPr lang="en"/>
              <a:t>rhythm</a:t>
            </a:r>
            <a:r>
              <a:rPr lang="en"/>
              <a:t> that can be “sang”</a:t>
            </a:r>
            <a:endParaRPr/>
          </a:p>
          <a:p>
            <a:pPr indent="-368300" lvl="1" marL="914400" rtl="0" algn="l">
              <a:spcBef>
                <a:spcPts val="0"/>
              </a:spcBef>
              <a:spcAft>
                <a:spcPts val="0"/>
              </a:spcAft>
              <a:buSzPts val="2200"/>
              <a:buChar char="○"/>
            </a:pPr>
            <a:r>
              <a:rPr lang="en"/>
              <a:t>I’m Lovin’ it </a:t>
            </a:r>
            <a:endParaRPr/>
          </a:p>
          <a:p>
            <a:pPr indent="-368300" lvl="1" marL="914400" rtl="0" algn="l">
              <a:spcBef>
                <a:spcPts val="0"/>
              </a:spcBef>
              <a:spcAft>
                <a:spcPts val="0"/>
              </a:spcAft>
              <a:buSzPts val="2200"/>
              <a:buChar char="○"/>
            </a:pPr>
            <a:r>
              <a:rPr lang="en"/>
              <a:t>Do you Yahoo</a:t>
            </a:r>
            <a:endParaRPr/>
          </a:p>
          <a:p>
            <a:pPr indent="-368300" lvl="1" marL="914400" rtl="0" algn="l">
              <a:spcBef>
                <a:spcPts val="0"/>
              </a:spcBef>
              <a:spcAft>
                <a:spcPts val="0"/>
              </a:spcAft>
              <a:buSzPts val="2200"/>
              <a:buChar char="○"/>
            </a:pPr>
            <a:r>
              <a:rPr lang="en"/>
              <a:t>Give me a break</a:t>
            </a:r>
            <a:endParaRPr/>
          </a:p>
          <a:p>
            <a:pPr indent="-368300" lvl="1" marL="914400" rtl="0" algn="l">
              <a:spcBef>
                <a:spcPts val="0"/>
              </a:spcBef>
              <a:spcAft>
                <a:spcPts val="0"/>
              </a:spcAft>
              <a:buSzPts val="2200"/>
              <a:buChar char="○"/>
            </a:pPr>
            <a:r>
              <a:rPr lang="en"/>
              <a:t>That was easy</a:t>
            </a:r>
            <a:endParaRPr/>
          </a:p>
          <a:p>
            <a:pPr indent="-368300" lvl="1" marL="914400" rtl="0" algn="l">
              <a:spcBef>
                <a:spcPts val="0"/>
              </a:spcBef>
              <a:spcAft>
                <a:spcPts val="0"/>
              </a:spcAft>
              <a:buSzPts val="2200"/>
              <a:buChar char="○"/>
            </a:pPr>
            <a:r>
              <a:rPr lang="en"/>
              <a:t>He keeps going and going…</a:t>
            </a:r>
            <a:endParaRPr/>
          </a:p>
          <a:p>
            <a:pPr indent="-368300" lvl="1" marL="914400" rtl="0" algn="l">
              <a:spcBef>
                <a:spcPts val="0"/>
              </a:spcBef>
              <a:spcAft>
                <a:spcPts val="0"/>
              </a:spcAft>
              <a:buSzPts val="2200"/>
              <a:buChar char="○"/>
            </a:pPr>
            <a:r>
              <a:rPr lang="en"/>
              <a:t>Can you hear me now? good.</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143"/>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Stay Honest</a:t>
            </a:r>
            <a:endParaRPr/>
          </a:p>
        </p:txBody>
      </p:sp>
      <p:sp>
        <p:nvSpPr>
          <p:cNvPr id="2028" name="Google Shape;2028;p143"/>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Do not say that you have the best food around when your real focus is on having the fastest food around. </a:t>
            </a:r>
            <a:endParaRPr/>
          </a:p>
          <a:p>
            <a:pPr indent="-381000" lvl="0" marL="457200" rtl="0" algn="l">
              <a:spcBef>
                <a:spcPts val="0"/>
              </a:spcBef>
              <a:spcAft>
                <a:spcPts val="0"/>
              </a:spcAft>
              <a:buSzPts val="2400"/>
              <a:buChar char="●"/>
            </a:pPr>
            <a:r>
              <a:rPr lang="en"/>
              <a:t>If your slogan is a lie people will turn on you very quickly</a:t>
            </a:r>
            <a:endParaRPr/>
          </a:p>
          <a:p>
            <a:pPr indent="-381000" lvl="0" marL="457200" rtl="0" algn="l">
              <a:spcBef>
                <a:spcPts val="0"/>
              </a:spcBef>
              <a:spcAft>
                <a:spcPts val="0"/>
              </a:spcAft>
              <a:buSzPts val="2400"/>
              <a:buChar char="●"/>
            </a:pPr>
            <a:r>
              <a:rPr lang="en"/>
              <a:t>Sometimes it is better to promise nothing so that you can be wrong</a:t>
            </a:r>
            <a:endParaRPr/>
          </a:p>
          <a:p>
            <a:pPr indent="-368300" lvl="1" marL="914400" rtl="0" algn="l">
              <a:spcBef>
                <a:spcPts val="0"/>
              </a:spcBef>
              <a:spcAft>
                <a:spcPts val="0"/>
              </a:spcAft>
              <a:buSzPts val="2200"/>
              <a:buChar char="○"/>
            </a:pPr>
            <a:r>
              <a:rPr lang="en"/>
              <a:t>A diamond is forever</a:t>
            </a:r>
            <a:endParaRPr/>
          </a:p>
          <a:p>
            <a:pPr indent="-368300" lvl="1" marL="914400" rtl="0" algn="l">
              <a:spcBef>
                <a:spcPts val="0"/>
              </a:spcBef>
              <a:spcAft>
                <a:spcPts val="0"/>
              </a:spcAft>
              <a:buSzPts val="2200"/>
              <a:buChar char="○"/>
            </a:pPr>
            <a:r>
              <a:rPr lang="en"/>
              <a:t>Every kiss begins with K</a:t>
            </a:r>
            <a:endParaRPr/>
          </a:p>
          <a:p>
            <a:pPr indent="-368300" lvl="1" marL="914400" rtl="0" algn="l">
              <a:spcBef>
                <a:spcPts val="0"/>
              </a:spcBef>
              <a:spcAft>
                <a:spcPts val="0"/>
              </a:spcAft>
              <a:buSzPts val="2200"/>
              <a:buChar char="○"/>
            </a:pPr>
            <a:r>
              <a:rPr lang="en"/>
              <a:t>Where’s the Beef?</a:t>
            </a:r>
            <a:endParaRPr/>
          </a:p>
          <a:p>
            <a:pPr indent="-368300" lvl="1" marL="914400" rtl="0" algn="l">
              <a:spcBef>
                <a:spcPts val="0"/>
              </a:spcBef>
              <a:spcAft>
                <a:spcPts val="0"/>
              </a:spcAft>
              <a:buClr>
                <a:srgbClr val="1AFCD3"/>
              </a:buClr>
              <a:buSzPts val="2200"/>
              <a:buChar char="○"/>
            </a:pPr>
            <a:r>
              <a:rPr lang="en">
                <a:solidFill>
                  <a:srgbClr val="1AFCD3"/>
                </a:solidFill>
              </a:rPr>
              <a:t>Probably</a:t>
            </a:r>
            <a:r>
              <a:rPr lang="en">
                <a:solidFill>
                  <a:srgbClr val="1AFCD3"/>
                </a:solidFill>
              </a:rPr>
              <a:t> the Best Beer in the world</a:t>
            </a:r>
            <a:endParaRPr>
              <a:solidFill>
                <a:srgbClr val="1AFCD3"/>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44"/>
          <p:cNvSpPr txBox="1"/>
          <p:nvPr>
            <p:ph type="title"/>
          </p:nvPr>
        </p:nvSpPr>
        <p:spPr>
          <a:xfrm>
            <a:off x="1007550" y="1901649"/>
            <a:ext cx="7128900" cy="212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a slogan for your business. Then write why you think it is a good slogan to represent your </a:t>
            </a:r>
            <a:r>
              <a:rPr lang="en"/>
              <a:t>product</a:t>
            </a:r>
            <a:r>
              <a:rPr lang="en"/>
              <a:t> or business</a:t>
            </a:r>
            <a:endParaRPr/>
          </a:p>
        </p:txBody>
      </p:sp>
      <p:sp>
        <p:nvSpPr>
          <p:cNvPr id="2034" name="Google Shape;2034;p144"/>
          <p:cNvSpPr txBox="1"/>
          <p:nvPr>
            <p:ph idx="1" type="subTitle"/>
          </p:nvPr>
        </p:nvSpPr>
        <p:spPr>
          <a:xfrm>
            <a:off x="1959000" y="1121150"/>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145"/>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Photo Editing</a:t>
            </a:r>
            <a:endParaRPr/>
          </a:p>
        </p:txBody>
      </p:sp>
      <p:sp>
        <p:nvSpPr>
          <p:cNvPr id="2040" name="Google Shape;2040;p145"/>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wrap up this unit</a:t>
            </a:r>
            <a:endParaRPr/>
          </a:p>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4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Pixlr.com</a:t>
            </a:r>
            <a:endParaRPr/>
          </a:p>
        </p:txBody>
      </p:sp>
      <p:sp>
        <p:nvSpPr>
          <p:cNvPr id="2046" name="Google Shape;2046;p146"/>
          <p:cNvSpPr txBox="1"/>
          <p:nvPr>
            <p:ph idx="1" type="body"/>
          </p:nvPr>
        </p:nvSpPr>
        <p:spPr>
          <a:xfrm>
            <a:off x="623750" y="1316250"/>
            <a:ext cx="7809000" cy="362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is a photoshop lite website that lets you do all kinds of editing on your browser with no download required.</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Please go to this site and use pixlr E edition. They are both free and work similar but E has more tools for you to use. There is no reason to use X.</a:t>
            </a:r>
            <a:endParaRPr/>
          </a:p>
          <a:p>
            <a:pPr indent="0" lvl="0" marL="0" rtl="0" algn="l">
              <a:spcBef>
                <a:spcPts val="1000"/>
              </a:spcBef>
              <a:spcAft>
                <a:spcPts val="100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47"/>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Pixlr Basics</a:t>
            </a:r>
            <a:endParaRPr/>
          </a:p>
        </p:txBody>
      </p:sp>
      <p:pic>
        <p:nvPicPr>
          <p:cNvPr id="2052" name="Google Shape;2052;p147"/>
          <p:cNvPicPr preferRelativeResize="0"/>
          <p:nvPr/>
        </p:nvPicPr>
        <p:blipFill>
          <a:blip r:embed="rId3">
            <a:alphaModFix/>
          </a:blip>
          <a:stretch>
            <a:fillRect/>
          </a:stretch>
        </p:blipFill>
        <p:spPr>
          <a:xfrm>
            <a:off x="2080012" y="1598850"/>
            <a:ext cx="4722925" cy="3544650"/>
          </a:xfrm>
          <a:prstGeom prst="rect">
            <a:avLst/>
          </a:prstGeom>
          <a:noFill/>
          <a:ln>
            <a:noFill/>
          </a:ln>
        </p:spPr>
      </p:pic>
      <p:sp>
        <p:nvSpPr>
          <p:cNvPr id="2053" name="Google Shape;2053;p147"/>
          <p:cNvSpPr/>
          <p:nvPr/>
        </p:nvSpPr>
        <p:spPr>
          <a:xfrm>
            <a:off x="2284850" y="1773325"/>
            <a:ext cx="3571200" cy="19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7"/>
          <p:cNvSpPr/>
          <p:nvPr/>
        </p:nvSpPr>
        <p:spPr>
          <a:xfrm>
            <a:off x="2080000" y="2045175"/>
            <a:ext cx="400200" cy="244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47"/>
          <p:cNvSpPr/>
          <p:nvPr/>
        </p:nvSpPr>
        <p:spPr>
          <a:xfrm>
            <a:off x="5620275" y="2045175"/>
            <a:ext cx="1182600" cy="244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6" name="Google Shape;2056;p147"/>
          <p:cNvCxnSpPr>
            <a:endCxn id="2054" idx="1"/>
          </p:cNvCxnSpPr>
          <p:nvPr/>
        </p:nvCxnSpPr>
        <p:spPr>
          <a:xfrm>
            <a:off x="1506700" y="2904825"/>
            <a:ext cx="573300" cy="363600"/>
          </a:xfrm>
          <a:prstGeom prst="straightConnector1">
            <a:avLst/>
          </a:prstGeom>
          <a:noFill/>
          <a:ln cap="flat" cmpd="sng" w="19050">
            <a:solidFill>
              <a:srgbClr val="FF0000"/>
            </a:solidFill>
            <a:prstDash val="solid"/>
            <a:round/>
            <a:headEnd len="med" w="med" type="none"/>
            <a:tailEnd len="med" w="med" type="triangle"/>
          </a:ln>
        </p:spPr>
      </p:cxnSp>
      <p:cxnSp>
        <p:nvCxnSpPr>
          <p:cNvPr id="2057" name="Google Shape;2057;p147"/>
          <p:cNvCxnSpPr>
            <a:endCxn id="2053" idx="0"/>
          </p:cNvCxnSpPr>
          <p:nvPr/>
        </p:nvCxnSpPr>
        <p:spPr>
          <a:xfrm flipH="1">
            <a:off x="4070450" y="1133725"/>
            <a:ext cx="117900" cy="639600"/>
          </a:xfrm>
          <a:prstGeom prst="straightConnector1">
            <a:avLst/>
          </a:prstGeom>
          <a:noFill/>
          <a:ln cap="flat" cmpd="sng" w="19050">
            <a:solidFill>
              <a:srgbClr val="FF0000"/>
            </a:solidFill>
            <a:prstDash val="solid"/>
            <a:round/>
            <a:headEnd len="med" w="med" type="none"/>
            <a:tailEnd len="med" w="med" type="triangle"/>
          </a:ln>
        </p:spPr>
      </p:cxnSp>
      <p:cxnSp>
        <p:nvCxnSpPr>
          <p:cNvPr id="2058" name="Google Shape;2058;p147"/>
          <p:cNvCxnSpPr>
            <a:stCxn id="2059" idx="1"/>
            <a:endCxn id="2055" idx="3"/>
          </p:cNvCxnSpPr>
          <p:nvPr/>
        </p:nvCxnSpPr>
        <p:spPr>
          <a:xfrm flipH="1">
            <a:off x="6802825" y="2829350"/>
            <a:ext cx="450300" cy="439200"/>
          </a:xfrm>
          <a:prstGeom prst="straightConnector1">
            <a:avLst/>
          </a:prstGeom>
          <a:noFill/>
          <a:ln cap="flat" cmpd="sng" w="19050">
            <a:solidFill>
              <a:srgbClr val="FF0000"/>
            </a:solidFill>
            <a:prstDash val="solid"/>
            <a:round/>
            <a:headEnd len="med" w="med" type="none"/>
            <a:tailEnd len="med" w="med" type="triangle"/>
          </a:ln>
        </p:spPr>
      </p:cxnSp>
      <p:sp>
        <p:nvSpPr>
          <p:cNvPr id="2060" name="Google Shape;2060;p147"/>
          <p:cNvSpPr txBox="1"/>
          <p:nvPr/>
        </p:nvSpPr>
        <p:spPr>
          <a:xfrm>
            <a:off x="401400" y="2339475"/>
            <a:ext cx="14883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Light"/>
                <a:ea typeface="Overpass Light"/>
                <a:cs typeface="Overpass Light"/>
                <a:sym typeface="Overpass Light"/>
              </a:rPr>
              <a:t>Toolbox - where you choose how you want to interact with the image</a:t>
            </a:r>
            <a:endParaRPr>
              <a:solidFill>
                <a:srgbClr val="FFFFFF"/>
              </a:solidFill>
              <a:latin typeface="Overpass Light"/>
              <a:ea typeface="Overpass Light"/>
              <a:cs typeface="Overpass Light"/>
              <a:sym typeface="Overpass Light"/>
            </a:endParaRPr>
          </a:p>
        </p:txBody>
      </p:sp>
      <p:sp>
        <p:nvSpPr>
          <p:cNvPr id="2061" name="Google Shape;2061;p147"/>
          <p:cNvSpPr txBox="1"/>
          <p:nvPr/>
        </p:nvSpPr>
        <p:spPr>
          <a:xfrm>
            <a:off x="2656000" y="593575"/>
            <a:ext cx="37557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Light"/>
                <a:ea typeface="Overpass Light"/>
                <a:cs typeface="Overpass Light"/>
                <a:sym typeface="Overpass Light"/>
              </a:rPr>
              <a:t>Tool Options - Most tools have several ways to operate, this is where you change that</a:t>
            </a:r>
            <a:endParaRPr>
              <a:solidFill>
                <a:srgbClr val="FFFFFF"/>
              </a:solidFill>
              <a:latin typeface="Overpass Light"/>
              <a:ea typeface="Overpass Light"/>
              <a:cs typeface="Overpass Light"/>
              <a:sym typeface="Overpass Light"/>
            </a:endParaRPr>
          </a:p>
        </p:txBody>
      </p:sp>
      <p:sp>
        <p:nvSpPr>
          <p:cNvPr id="2059" name="Google Shape;2059;p147"/>
          <p:cNvSpPr txBox="1"/>
          <p:nvPr/>
        </p:nvSpPr>
        <p:spPr>
          <a:xfrm>
            <a:off x="7253125" y="2107100"/>
            <a:ext cx="1456800" cy="14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Light"/>
                <a:ea typeface="Overpass Light"/>
                <a:cs typeface="Overpass Light"/>
                <a:sym typeface="Overpass Light"/>
              </a:rPr>
              <a:t>Navigation and Layers- Where you choose your work space</a:t>
            </a:r>
            <a:endParaRPr>
              <a:solidFill>
                <a:srgbClr val="FFFFFF"/>
              </a:solidFill>
              <a:latin typeface="Overpass Light"/>
              <a:ea typeface="Overpass Light"/>
              <a:cs typeface="Overpass Light"/>
              <a:sym typeface="Overpass 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48"/>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Tutorial</a:t>
            </a:r>
            <a:endParaRPr/>
          </a:p>
        </p:txBody>
      </p:sp>
      <p:sp>
        <p:nvSpPr>
          <p:cNvPr id="2067" name="Google Shape;2067;p148"/>
          <p:cNvSpPr txBox="1"/>
          <p:nvPr>
            <p:ph idx="1" type="body"/>
          </p:nvPr>
        </p:nvSpPr>
        <p:spPr>
          <a:xfrm>
            <a:off x="240700" y="94957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Please download the image from GC and use it to follow along</a:t>
            </a:r>
            <a:endParaRPr/>
          </a:p>
          <a:p>
            <a:pPr indent="0" lvl="0" marL="0" rtl="0" algn="l">
              <a:spcBef>
                <a:spcPts val="1000"/>
              </a:spcBef>
              <a:spcAft>
                <a:spcPts val="0"/>
              </a:spcAft>
              <a:buNone/>
            </a:pPr>
            <a:r>
              <a:t/>
            </a:r>
            <a:endParaRPr/>
          </a:p>
          <a:p>
            <a:pPr indent="-368300" lvl="1" marL="914400" rtl="0" algn="l">
              <a:spcBef>
                <a:spcPts val="1000"/>
              </a:spcBef>
              <a:spcAft>
                <a:spcPts val="0"/>
              </a:spcAft>
              <a:buSzPts val="2200"/>
              <a:buChar char="○"/>
            </a:pPr>
            <a:r>
              <a:rPr lang="en"/>
              <a:t>Unlock the background layer,</a:t>
            </a:r>
            <a:endParaRPr/>
          </a:p>
          <a:p>
            <a:pPr indent="-368300" lvl="1" marL="914400" rtl="0" algn="l">
              <a:spcBef>
                <a:spcPts val="0"/>
              </a:spcBef>
              <a:spcAft>
                <a:spcPts val="0"/>
              </a:spcAft>
              <a:buSzPts val="2200"/>
              <a:buChar char="○"/>
            </a:pPr>
            <a:r>
              <a:rPr lang="en"/>
              <a:t>Create a new layer, </a:t>
            </a:r>
            <a:endParaRPr/>
          </a:p>
          <a:p>
            <a:pPr indent="-368300" lvl="1" marL="914400" rtl="0" algn="l">
              <a:spcBef>
                <a:spcPts val="0"/>
              </a:spcBef>
              <a:spcAft>
                <a:spcPts val="0"/>
              </a:spcAft>
              <a:buSzPts val="2200"/>
              <a:buChar char="○"/>
            </a:pPr>
            <a:r>
              <a:rPr lang="en"/>
              <a:t>Paint that layer blue</a:t>
            </a:r>
            <a:endParaRPr/>
          </a:p>
          <a:p>
            <a:pPr indent="-368300" lvl="1" marL="914400" rtl="0" algn="l">
              <a:spcBef>
                <a:spcPts val="0"/>
              </a:spcBef>
              <a:spcAft>
                <a:spcPts val="0"/>
              </a:spcAft>
              <a:buSzPts val="2200"/>
              <a:buChar char="○"/>
            </a:pPr>
            <a:r>
              <a:rPr lang="en"/>
              <a:t>place it at the bottom of the list </a:t>
            </a:r>
            <a:endParaRPr/>
          </a:p>
          <a:p>
            <a:pPr indent="-368300" lvl="1" marL="914400" rtl="0" algn="l">
              <a:spcBef>
                <a:spcPts val="0"/>
              </a:spcBef>
              <a:spcAft>
                <a:spcPts val="0"/>
              </a:spcAft>
              <a:buSzPts val="2200"/>
              <a:buChar char="○"/>
            </a:pPr>
            <a:r>
              <a:rPr lang="en"/>
              <a:t>Rename it to background</a:t>
            </a:r>
            <a:endParaRPr/>
          </a:p>
          <a:p>
            <a:pPr indent="-368300" lvl="1" marL="914400" rtl="0" algn="l">
              <a:spcBef>
                <a:spcPts val="0"/>
              </a:spcBef>
              <a:spcAft>
                <a:spcPts val="0"/>
              </a:spcAft>
              <a:buSzPts val="2200"/>
              <a:buChar char="○"/>
            </a:pPr>
            <a:r>
              <a:rPr lang="en"/>
              <a:t>Lock the background layer</a:t>
            </a:r>
            <a:endParaRPr/>
          </a:p>
          <a:p>
            <a:pPr indent="-368300" lvl="1" marL="914400" rtl="0" algn="l">
              <a:spcBef>
                <a:spcPts val="0"/>
              </a:spcBef>
              <a:spcAft>
                <a:spcPts val="0"/>
              </a:spcAft>
              <a:buSzPts val="2200"/>
              <a:buChar char="○"/>
            </a:pPr>
            <a:r>
              <a:rPr lang="en"/>
              <a:t>Rename the original to letters</a:t>
            </a:r>
            <a:endParaRPr/>
          </a:p>
          <a:p>
            <a:pPr indent="0" lvl="0" marL="914400" rtl="0" algn="l">
              <a:spcBef>
                <a:spcPts val="1000"/>
              </a:spcBef>
              <a:spcAft>
                <a:spcPts val="1000"/>
              </a:spcAft>
              <a:buNone/>
            </a:pPr>
            <a:r>
              <a:t/>
            </a:r>
            <a:endParaRPr/>
          </a:p>
        </p:txBody>
      </p:sp>
      <p:pic>
        <p:nvPicPr>
          <p:cNvPr id="2068" name="Google Shape;2068;p148"/>
          <p:cNvPicPr preferRelativeResize="0"/>
          <p:nvPr/>
        </p:nvPicPr>
        <p:blipFill>
          <a:blip r:embed="rId3">
            <a:alphaModFix/>
          </a:blip>
          <a:stretch>
            <a:fillRect/>
          </a:stretch>
        </p:blipFill>
        <p:spPr>
          <a:xfrm>
            <a:off x="5391225" y="1598850"/>
            <a:ext cx="3395099" cy="31262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49"/>
          <p:cNvSpPr txBox="1"/>
          <p:nvPr>
            <p:ph type="title"/>
          </p:nvPr>
        </p:nvSpPr>
        <p:spPr>
          <a:xfrm>
            <a:off x="1007550" y="1586813"/>
            <a:ext cx="71289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SAVE THIS PICTURE FOR REUSE</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We are going to be reloading this a lot for practice</a:t>
            </a:r>
            <a:endParaRPr/>
          </a:p>
        </p:txBody>
      </p:sp>
      <p:sp>
        <p:nvSpPr>
          <p:cNvPr id="2074" name="Google Shape;2074;p149"/>
          <p:cNvSpPr txBox="1"/>
          <p:nvPr>
            <p:ph idx="1" type="subTitle"/>
          </p:nvPr>
        </p:nvSpPr>
        <p:spPr>
          <a:xfrm>
            <a:off x="1959000" y="1014425"/>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15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Parts</a:t>
            </a:r>
            <a:endParaRPr/>
          </a:p>
        </p:txBody>
      </p:sp>
      <p:sp>
        <p:nvSpPr>
          <p:cNvPr id="2080" name="Google Shape;2080;p150"/>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select any part of your image and delete it if you want to reveal the empty space </a:t>
            </a:r>
            <a:r>
              <a:rPr lang="en"/>
              <a:t>beneath </a:t>
            </a:r>
            <a:r>
              <a:rPr lang="en"/>
              <a:t> </a:t>
            </a:r>
            <a:endParaRPr/>
          </a:p>
        </p:txBody>
      </p:sp>
      <p:pic>
        <p:nvPicPr>
          <p:cNvPr id="2081" name="Google Shape;2081;p150"/>
          <p:cNvPicPr preferRelativeResize="0"/>
          <p:nvPr/>
        </p:nvPicPr>
        <p:blipFill>
          <a:blip r:embed="rId3">
            <a:alphaModFix/>
          </a:blip>
          <a:stretch>
            <a:fillRect/>
          </a:stretch>
        </p:blipFill>
        <p:spPr>
          <a:xfrm>
            <a:off x="704350" y="3239279"/>
            <a:ext cx="744800" cy="1158600"/>
          </a:xfrm>
          <a:prstGeom prst="rect">
            <a:avLst/>
          </a:prstGeom>
          <a:noFill/>
          <a:ln>
            <a:noFill/>
          </a:ln>
        </p:spPr>
      </p:pic>
      <p:pic>
        <p:nvPicPr>
          <p:cNvPr id="2082" name="Google Shape;2082;p150"/>
          <p:cNvPicPr preferRelativeResize="0"/>
          <p:nvPr/>
        </p:nvPicPr>
        <p:blipFill>
          <a:blip r:embed="rId4">
            <a:alphaModFix/>
          </a:blip>
          <a:stretch>
            <a:fillRect/>
          </a:stretch>
        </p:blipFill>
        <p:spPr>
          <a:xfrm>
            <a:off x="0" y="2135074"/>
            <a:ext cx="9144001" cy="436676"/>
          </a:xfrm>
          <a:prstGeom prst="rect">
            <a:avLst/>
          </a:prstGeom>
          <a:noFill/>
          <a:ln>
            <a:noFill/>
          </a:ln>
        </p:spPr>
      </p:pic>
      <p:pic>
        <p:nvPicPr>
          <p:cNvPr id="2083" name="Google Shape;2083;p150"/>
          <p:cNvPicPr preferRelativeResize="0"/>
          <p:nvPr/>
        </p:nvPicPr>
        <p:blipFill>
          <a:blip r:embed="rId5">
            <a:alphaModFix/>
          </a:blip>
          <a:stretch>
            <a:fillRect/>
          </a:stretch>
        </p:blipFill>
        <p:spPr>
          <a:xfrm>
            <a:off x="1643112" y="2590325"/>
            <a:ext cx="3027087" cy="2456500"/>
          </a:xfrm>
          <a:prstGeom prst="rect">
            <a:avLst/>
          </a:prstGeom>
          <a:noFill/>
          <a:ln>
            <a:noFill/>
          </a:ln>
        </p:spPr>
      </p:pic>
      <p:sp>
        <p:nvSpPr>
          <p:cNvPr id="2084" name="Google Shape;2084;p150"/>
          <p:cNvSpPr txBox="1"/>
          <p:nvPr/>
        </p:nvSpPr>
        <p:spPr>
          <a:xfrm>
            <a:off x="4864150" y="2848525"/>
            <a:ext cx="3657600" cy="1940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accent5"/>
              </a:buClr>
              <a:buSzPts val="2400"/>
              <a:buFont typeface="Overpass Light"/>
              <a:buChar char="●"/>
            </a:pPr>
            <a:r>
              <a:rPr lang="en" sz="2400">
                <a:solidFill>
                  <a:schemeClr val="dk1"/>
                </a:solidFill>
                <a:latin typeface="Overpass Light"/>
                <a:ea typeface="Overpass Light"/>
                <a:cs typeface="Overpass Light"/>
                <a:sym typeface="Overpass Light"/>
              </a:rPr>
              <a:t>Play around with the settings and see if you can remove most of the black space between the green</a:t>
            </a:r>
            <a:endParaRPr>
              <a:latin typeface="Overpass Light"/>
              <a:ea typeface="Overpass Light"/>
              <a:cs typeface="Overpass Light"/>
              <a:sym typeface="Overpass Light"/>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151"/>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Removing Parts</a:t>
            </a:r>
            <a:endParaRPr/>
          </a:p>
        </p:txBody>
      </p:sp>
      <p:sp>
        <p:nvSpPr>
          <p:cNvPr id="2090" name="Google Shape;2090;p151"/>
          <p:cNvSpPr txBox="1"/>
          <p:nvPr>
            <p:ph idx="1" type="body"/>
          </p:nvPr>
        </p:nvSpPr>
        <p:spPr>
          <a:xfrm>
            <a:off x="508325" y="837750"/>
            <a:ext cx="7141800" cy="4154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When using the magic wand you may notice that it also selects some of the darker green letters</a:t>
            </a:r>
            <a:endParaRPr/>
          </a:p>
          <a:p>
            <a:pPr indent="-381000" lvl="0" marL="457200" rtl="0" algn="l">
              <a:spcBef>
                <a:spcPts val="1000"/>
              </a:spcBef>
              <a:spcAft>
                <a:spcPts val="1000"/>
              </a:spcAft>
              <a:buSzPts val="2400"/>
              <a:buChar char="●"/>
            </a:pPr>
            <a:r>
              <a:rPr lang="en"/>
              <a:t>To fix this you can change the </a:t>
            </a:r>
            <a:r>
              <a:rPr lang="en"/>
              <a:t>Tolerance</a:t>
            </a:r>
            <a:r>
              <a:rPr lang="en"/>
              <a:t> to a lower value</a:t>
            </a:r>
            <a:endParaRPr/>
          </a:p>
        </p:txBody>
      </p:sp>
      <p:pic>
        <p:nvPicPr>
          <p:cNvPr id="2091" name="Google Shape;2091;p151"/>
          <p:cNvPicPr preferRelativeResize="0"/>
          <p:nvPr/>
        </p:nvPicPr>
        <p:blipFill rotWithShape="1">
          <a:blip r:embed="rId3">
            <a:alphaModFix/>
          </a:blip>
          <a:srcRect b="5020" l="25737" r="17994" t="8113"/>
          <a:stretch/>
        </p:blipFill>
        <p:spPr>
          <a:xfrm>
            <a:off x="1937938" y="3196300"/>
            <a:ext cx="444825" cy="1878225"/>
          </a:xfrm>
          <a:prstGeom prst="rect">
            <a:avLst/>
          </a:prstGeom>
          <a:noFill/>
          <a:ln>
            <a:noFill/>
          </a:ln>
        </p:spPr>
      </p:pic>
      <p:pic>
        <p:nvPicPr>
          <p:cNvPr id="2092" name="Google Shape;2092;p151"/>
          <p:cNvPicPr preferRelativeResize="0"/>
          <p:nvPr/>
        </p:nvPicPr>
        <p:blipFill>
          <a:blip r:embed="rId4">
            <a:alphaModFix/>
          </a:blip>
          <a:stretch>
            <a:fillRect/>
          </a:stretch>
        </p:blipFill>
        <p:spPr>
          <a:xfrm>
            <a:off x="2822750" y="3199200"/>
            <a:ext cx="444825" cy="1872425"/>
          </a:xfrm>
          <a:prstGeom prst="rect">
            <a:avLst/>
          </a:prstGeom>
          <a:noFill/>
          <a:ln>
            <a:noFill/>
          </a:ln>
        </p:spPr>
      </p:pic>
      <p:pic>
        <p:nvPicPr>
          <p:cNvPr id="2093" name="Google Shape;2093;p151"/>
          <p:cNvPicPr preferRelativeResize="0"/>
          <p:nvPr/>
        </p:nvPicPr>
        <p:blipFill>
          <a:blip r:embed="rId5">
            <a:alphaModFix/>
          </a:blip>
          <a:stretch>
            <a:fillRect/>
          </a:stretch>
        </p:blipFill>
        <p:spPr>
          <a:xfrm>
            <a:off x="1766650" y="2677850"/>
            <a:ext cx="1775650" cy="434850"/>
          </a:xfrm>
          <a:prstGeom prst="rect">
            <a:avLst/>
          </a:prstGeom>
          <a:noFill/>
          <a:ln>
            <a:noFill/>
          </a:ln>
        </p:spPr>
      </p:pic>
      <p:pic>
        <p:nvPicPr>
          <p:cNvPr id="2094" name="Google Shape;2094;p151"/>
          <p:cNvPicPr preferRelativeResize="0"/>
          <p:nvPr/>
        </p:nvPicPr>
        <p:blipFill rotWithShape="1">
          <a:blip r:embed="rId3">
            <a:alphaModFix/>
          </a:blip>
          <a:srcRect b="5020" l="25737" r="17994" t="8113"/>
          <a:stretch/>
        </p:blipFill>
        <p:spPr>
          <a:xfrm>
            <a:off x="5587313" y="3196300"/>
            <a:ext cx="444825" cy="1878225"/>
          </a:xfrm>
          <a:prstGeom prst="rect">
            <a:avLst/>
          </a:prstGeom>
          <a:noFill/>
          <a:ln>
            <a:noFill/>
          </a:ln>
        </p:spPr>
      </p:pic>
      <p:pic>
        <p:nvPicPr>
          <p:cNvPr id="2095" name="Google Shape;2095;p151"/>
          <p:cNvPicPr preferRelativeResize="0"/>
          <p:nvPr/>
        </p:nvPicPr>
        <p:blipFill>
          <a:blip r:embed="rId6">
            <a:alphaModFix/>
          </a:blip>
          <a:stretch>
            <a:fillRect/>
          </a:stretch>
        </p:blipFill>
        <p:spPr>
          <a:xfrm>
            <a:off x="6344425" y="3163863"/>
            <a:ext cx="514350" cy="1943100"/>
          </a:xfrm>
          <a:prstGeom prst="rect">
            <a:avLst/>
          </a:prstGeom>
          <a:noFill/>
          <a:ln>
            <a:noFill/>
          </a:ln>
        </p:spPr>
      </p:pic>
      <p:pic>
        <p:nvPicPr>
          <p:cNvPr id="2096" name="Google Shape;2096;p151"/>
          <p:cNvPicPr preferRelativeResize="0"/>
          <p:nvPr/>
        </p:nvPicPr>
        <p:blipFill>
          <a:blip r:embed="rId7">
            <a:alphaModFix/>
          </a:blip>
          <a:stretch>
            <a:fillRect/>
          </a:stretch>
        </p:blipFill>
        <p:spPr>
          <a:xfrm>
            <a:off x="5335950" y="2677850"/>
            <a:ext cx="1901000" cy="43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35"/>
          <p:cNvSpPr txBox="1"/>
          <p:nvPr>
            <p:ph idx="1" type="body"/>
          </p:nvPr>
        </p:nvSpPr>
        <p:spPr>
          <a:xfrm>
            <a:off x="594225" y="1038775"/>
            <a:ext cx="8175000" cy="3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600">
                <a:solidFill>
                  <a:srgbClr val="00FFFF"/>
                </a:solidFill>
              </a:rPr>
              <a:t>Who is your target audience?</a:t>
            </a:r>
            <a:endParaRPr i="1" sz="2600">
              <a:solidFill>
                <a:srgbClr val="00FFFF"/>
              </a:solidFill>
            </a:endParaRPr>
          </a:p>
          <a:p>
            <a:pPr indent="-381000" lvl="0" marL="457200" rtl="0" algn="l">
              <a:spcBef>
                <a:spcPts val="1000"/>
              </a:spcBef>
              <a:spcAft>
                <a:spcPts val="0"/>
              </a:spcAft>
              <a:buSzPts val="2400"/>
              <a:buChar char="●"/>
            </a:pPr>
            <a:r>
              <a:rPr lang="en"/>
              <a:t>This should tell you more about the layout and the styles that you are going to use. </a:t>
            </a:r>
            <a:endParaRPr/>
          </a:p>
          <a:p>
            <a:pPr indent="-381000" lvl="0" marL="457200" rtl="0" algn="l">
              <a:spcBef>
                <a:spcPts val="1000"/>
              </a:spcBef>
              <a:spcAft>
                <a:spcPts val="0"/>
              </a:spcAft>
              <a:buSzPts val="2400"/>
              <a:buChar char="●"/>
            </a:pPr>
            <a:r>
              <a:rPr lang="en"/>
              <a:t>If it’s for kids you want more open space and less content</a:t>
            </a:r>
            <a:endParaRPr/>
          </a:p>
          <a:p>
            <a:pPr indent="-381000" lvl="0" marL="457200" rtl="0" algn="l">
              <a:spcBef>
                <a:spcPts val="1000"/>
              </a:spcBef>
              <a:spcAft>
                <a:spcPts val="0"/>
              </a:spcAft>
              <a:buSzPts val="2400"/>
              <a:buChar char="●"/>
            </a:pPr>
            <a:r>
              <a:rPr lang="en"/>
              <a:t>If it’s for engineers you want big words and sharp angles. Etc…</a:t>
            </a:r>
            <a:endParaRPr/>
          </a:p>
          <a:p>
            <a:pPr indent="0" lvl="0" marL="0" rtl="0" algn="l">
              <a:spcBef>
                <a:spcPts val="1000"/>
              </a:spcBef>
              <a:spcAft>
                <a:spcPts val="1000"/>
              </a:spcAft>
              <a:buNone/>
            </a:pPr>
            <a:r>
              <a:rPr lang="en"/>
              <a:t>This will mostly just be for reference to keep you on brand</a:t>
            </a:r>
            <a:endParaRPr/>
          </a:p>
        </p:txBody>
      </p:sp>
      <p:sp>
        <p:nvSpPr>
          <p:cNvPr id="1290" name="Google Shape;1290;p35"/>
          <p:cNvSpPr txBox="1"/>
          <p:nvPr>
            <p:ph type="title"/>
          </p:nvPr>
        </p:nvSpPr>
        <p:spPr>
          <a:xfrm>
            <a:off x="594225" y="31520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3</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5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Sharpening the Picture</a:t>
            </a:r>
            <a:endParaRPr/>
          </a:p>
        </p:txBody>
      </p:sp>
      <p:sp>
        <p:nvSpPr>
          <p:cNvPr id="2102" name="Google Shape;2102;p152"/>
          <p:cNvSpPr txBox="1"/>
          <p:nvPr>
            <p:ph idx="1" type="body"/>
          </p:nvPr>
        </p:nvSpPr>
        <p:spPr>
          <a:xfrm>
            <a:off x="623750" y="1056800"/>
            <a:ext cx="7809000" cy="388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First you can remove all the blurry pixels around the letters by darkening the midtones </a:t>
            </a:r>
            <a:endParaRPr/>
          </a:p>
          <a:p>
            <a:pPr indent="-381000" lvl="0" marL="457200" rtl="0" algn="l">
              <a:spcBef>
                <a:spcPts val="1000"/>
              </a:spcBef>
              <a:spcAft>
                <a:spcPts val="1000"/>
              </a:spcAft>
              <a:buSzPts val="2400"/>
              <a:buChar char="●"/>
            </a:pPr>
            <a:r>
              <a:rPr lang="en"/>
              <a:t>Then you can make the letters brighter by </a:t>
            </a:r>
            <a:r>
              <a:rPr lang="en"/>
              <a:t>lightning</a:t>
            </a:r>
            <a:r>
              <a:rPr lang="en"/>
              <a:t> the highlights </a:t>
            </a:r>
            <a:endParaRPr/>
          </a:p>
        </p:txBody>
      </p:sp>
      <p:pic>
        <p:nvPicPr>
          <p:cNvPr id="2103" name="Google Shape;2103;p152"/>
          <p:cNvPicPr preferRelativeResize="0"/>
          <p:nvPr/>
        </p:nvPicPr>
        <p:blipFill>
          <a:blip r:embed="rId3">
            <a:alphaModFix/>
          </a:blip>
          <a:stretch>
            <a:fillRect/>
          </a:stretch>
        </p:blipFill>
        <p:spPr>
          <a:xfrm>
            <a:off x="2445878" y="3854825"/>
            <a:ext cx="731900" cy="1082789"/>
          </a:xfrm>
          <a:prstGeom prst="rect">
            <a:avLst/>
          </a:prstGeom>
          <a:noFill/>
          <a:ln>
            <a:noFill/>
          </a:ln>
        </p:spPr>
      </p:pic>
      <p:pic>
        <p:nvPicPr>
          <p:cNvPr id="2104" name="Google Shape;2104;p152"/>
          <p:cNvPicPr preferRelativeResize="0"/>
          <p:nvPr/>
        </p:nvPicPr>
        <p:blipFill>
          <a:blip r:embed="rId4">
            <a:alphaModFix/>
          </a:blip>
          <a:stretch>
            <a:fillRect/>
          </a:stretch>
        </p:blipFill>
        <p:spPr>
          <a:xfrm>
            <a:off x="156150" y="3068500"/>
            <a:ext cx="5311349" cy="393775"/>
          </a:xfrm>
          <a:prstGeom prst="rect">
            <a:avLst/>
          </a:prstGeom>
          <a:noFill/>
          <a:ln>
            <a:noFill/>
          </a:ln>
        </p:spPr>
      </p:pic>
      <p:pic>
        <p:nvPicPr>
          <p:cNvPr id="2105" name="Google Shape;2105;p152"/>
          <p:cNvPicPr preferRelativeResize="0"/>
          <p:nvPr/>
        </p:nvPicPr>
        <p:blipFill>
          <a:blip r:embed="rId5">
            <a:alphaModFix/>
          </a:blip>
          <a:stretch>
            <a:fillRect/>
          </a:stretch>
        </p:blipFill>
        <p:spPr>
          <a:xfrm>
            <a:off x="156150" y="3462275"/>
            <a:ext cx="5311350" cy="330740"/>
          </a:xfrm>
          <a:prstGeom prst="rect">
            <a:avLst/>
          </a:prstGeom>
          <a:noFill/>
          <a:ln>
            <a:noFill/>
          </a:ln>
        </p:spPr>
      </p:pic>
      <p:pic>
        <p:nvPicPr>
          <p:cNvPr id="2106" name="Google Shape;2106;p152"/>
          <p:cNvPicPr preferRelativeResize="0"/>
          <p:nvPr/>
        </p:nvPicPr>
        <p:blipFill>
          <a:blip r:embed="rId6">
            <a:alphaModFix/>
          </a:blip>
          <a:stretch>
            <a:fillRect/>
          </a:stretch>
        </p:blipFill>
        <p:spPr>
          <a:xfrm>
            <a:off x="5895150" y="2469675"/>
            <a:ext cx="3093961" cy="24679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53"/>
          <p:cNvSpPr txBox="1"/>
          <p:nvPr>
            <p:ph type="title"/>
          </p:nvPr>
        </p:nvSpPr>
        <p:spPr>
          <a:xfrm>
            <a:off x="594225" y="2162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 up </a:t>
            </a:r>
            <a:endParaRPr/>
          </a:p>
        </p:txBody>
      </p:sp>
      <p:sp>
        <p:nvSpPr>
          <p:cNvPr id="2112" name="Google Shape;2112;p153"/>
          <p:cNvSpPr txBox="1"/>
          <p:nvPr>
            <p:ph idx="1" type="body"/>
          </p:nvPr>
        </p:nvSpPr>
        <p:spPr>
          <a:xfrm>
            <a:off x="421225" y="1415150"/>
            <a:ext cx="3185700" cy="33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Using the cutting tool and the brighten / darken feature do your best to clean up the rest of the background</a:t>
            </a:r>
            <a:endParaRPr/>
          </a:p>
        </p:txBody>
      </p:sp>
      <p:pic>
        <p:nvPicPr>
          <p:cNvPr id="2113" name="Google Shape;2113;p153"/>
          <p:cNvPicPr preferRelativeResize="0"/>
          <p:nvPr/>
        </p:nvPicPr>
        <p:blipFill>
          <a:blip r:embed="rId3">
            <a:alphaModFix/>
          </a:blip>
          <a:stretch>
            <a:fillRect/>
          </a:stretch>
        </p:blipFill>
        <p:spPr>
          <a:xfrm>
            <a:off x="3606925" y="1065375"/>
            <a:ext cx="4345810" cy="34689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15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and Shade</a:t>
            </a:r>
            <a:endParaRPr/>
          </a:p>
        </p:txBody>
      </p:sp>
      <p:sp>
        <p:nvSpPr>
          <p:cNvPr id="2119" name="Google Shape;2119;p154"/>
          <p:cNvSpPr txBox="1"/>
          <p:nvPr>
            <p:ph idx="1" type="body"/>
          </p:nvPr>
        </p:nvSpPr>
        <p:spPr>
          <a:xfrm>
            <a:off x="2544325" y="1340925"/>
            <a:ext cx="6438000" cy="3712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change the colors and saturations </a:t>
            </a:r>
            <a:endParaRPr/>
          </a:p>
          <a:p>
            <a:pPr indent="-381000" lvl="0" marL="457200" rtl="0" algn="l">
              <a:spcBef>
                <a:spcPts val="1000"/>
              </a:spcBef>
              <a:spcAft>
                <a:spcPts val="0"/>
              </a:spcAft>
              <a:buSzPts val="2400"/>
              <a:buChar char="●"/>
            </a:pPr>
            <a:r>
              <a:rPr lang="en"/>
              <a:t>Hue changes the colors so you can make the green into any other color</a:t>
            </a:r>
            <a:endParaRPr/>
          </a:p>
          <a:p>
            <a:pPr indent="-381000" lvl="0" marL="457200" rtl="0" algn="l">
              <a:spcBef>
                <a:spcPts val="1000"/>
              </a:spcBef>
              <a:spcAft>
                <a:spcPts val="0"/>
              </a:spcAft>
              <a:buSzPts val="2400"/>
              <a:buChar char="●"/>
            </a:pPr>
            <a:r>
              <a:rPr lang="en"/>
              <a:t>Saturation can remove the color making it into grey scale if you want that. </a:t>
            </a:r>
            <a:endParaRPr/>
          </a:p>
          <a:p>
            <a:pPr indent="-381000" lvl="0" marL="457200" rtl="0" algn="l">
              <a:spcBef>
                <a:spcPts val="1000"/>
              </a:spcBef>
              <a:spcAft>
                <a:spcPts val="1000"/>
              </a:spcAft>
              <a:buSzPts val="2400"/>
              <a:buChar char="●"/>
            </a:pPr>
            <a:r>
              <a:rPr lang="en"/>
              <a:t>Feel free to play around a little here</a:t>
            </a:r>
            <a:endParaRPr/>
          </a:p>
        </p:txBody>
      </p:sp>
      <p:pic>
        <p:nvPicPr>
          <p:cNvPr id="2120" name="Google Shape;2120;p154"/>
          <p:cNvPicPr preferRelativeResize="0"/>
          <p:nvPr/>
        </p:nvPicPr>
        <p:blipFill rotWithShape="1">
          <a:blip r:embed="rId3">
            <a:alphaModFix/>
          </a:blip>
          <a:srcRect b="45486" l="7420" r="85958" t="9307"/>
          <a:stretch/>
        </p:blipFill>
        <p:spPr>
          <a:xfrm>
            <a:off x="345950" y="1039500"/>
            <a:ext cx="2034470" cy="390630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15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Images</a:t>
            </a:r>
            <a:endParaRPr/>
          </a:p>
        </p:txBody>
      </p:sp>
      <p:sp>
        <p:nvSpPr>
          <p:cNvPr id="2126" name="Google Shape;2126;p155"/>
          <p:cNvSpPr txBox="1"/>
          <p:nvPr>
            <p:ph idx="1" type="body"/>
          </p:nvPr>
        </p:nvSpPr>
        <p:spPr>
          <a:xfrm>
            <a:off x="594225" y="1071275"/>
            <a:ext cx="35661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Use a new layer and add another image on there of Neo from the matrix</a:t>
            </a:r>
            <a:endParaRPr/>
          </a:p>
          <a:p>
            <a:pPr indent="-381000" lvl="0" marL="457200" rtl="0" algn="l">
              <a:spcBef>
                <a:spcPts val="1000"/>
              </a:spcBef>
              <a:spcAft>
                <a:spcPts val="1000"/>
              </a:spcAft>
              <a:buSzPts val="2400"/>
              <a:buChar char="●"/>
            </a:pPr>
            <a:r>
              <a:rPr lang="en"/>
              <a:t>Have some fun with it. Add as much as you want and make the colors what you feel like</a:t>
            </a:r>
            <a:endParaRPr/>
          </a:p>
        </p:txBody>
      </p:sp>
      <p:pic>
        <p:nvPicPr>
          <p:cNvPr id="2127" name="Google Shape;2127;p155"/>
          <p:cNvPicPr preferRelativeResize="0"/>
          <p:nvPr/>
        </p:nvPicPr>
        <p:blipFill>
          <a:blip r:embed="rId3">
            <a:alphaModFix/>
          </a:blip>
          <a:stretch>
            <a:fillRect/>
          </a:stretch>
        </p:blipFill>
        <p:spPr>
          <a:xfrm>
            <a:off x="4160325" y="1021600"/>
            <a:ext cx="4100750" cy="326294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56"/>
          <p:cNvSpPr txBox="1"/>
          <p:nvPr>
            <p:ph type="title"/>
          </p:nvPr>
        </p:nvSpPr>
        <p:spPr>
          <a:xfrm>
            <a:off x="1007550" y="1309713"/>
            <a:ext cx="71289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your new found skills to create a scene that is happening. </a:t>
            </a:r>
            <a:endParaRPr/>
          </a:p>
          <a:p>
            <a:pPr indent="0" lvl="0" marL="0" rtl="0" algn="ctr">
              <a:spcBef>
                <a:spcPts val="0"/>
              </a:spcBef>
              <a:spcAft>
                <a:spcPts val="0"/>
              </a:spcAft>
              <a:buNone/>
            </a:pPr>
            <a:r>
              <a:rPr lang="en"/>
              <a:t>I want something/someone who is fighting/riding/running from something else. Then add a creative background for all of this to place at. </a:t>
            </a:r>
            <a:endParaRPr/>
          </a:p>
        </p:txBody>
      </p:sp>
      <p:sp>
        <p:nvSpPr>
          <p:cNvPr id="2133" name="Google Shape;2133;p156"/>
          <p:cNvSpPr txBox="1"/>
          <p:nvPr>
            <p:ph idx="1" type="subTitle"/>
          </p:nvPr>
        </p:nvSpPr>
        <p:spPr>
          <a:xfrm>
            <a:off x="1959000" y="737325"/>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36"/>
          <p:cNvSpPr txBox="1"/>
          <p:nvPr>
            <p:ph type="title"/>
          </p:nvPr>
        </p:nvSpPr>
        <p:spPr>
          <a:xfrm>
            <a:off x="549600" y="1453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4</a:t>
            </a:r>
            <a:endParaRPr/>
          </a:p>
        </p:txBody>
      </p:sp>
      <p:sp>
        <p:nvSpPr>
          <p:cNvPr id="1296" name="Google Shape;1296;p36"/>
          <p:cNvSpPr txBox="1"/>
          <p:nvPr>
            <p:ph idx="1" type="body"/>
          </p:nvPr>
        </p:nvSpPr>
        <p:spPr>
          <a:xfrm>
            <a:off x="553050" y="84177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300">
                <a:solidFill>
                  <a:srgbClr val="00FFFF"/>
                </a:solidFill>
              </a:rPr>
              <a:t>Can you give me a list of features that your site </a:t>
            </a:r>
            <a:r>
              <a:rPr i="1" lang="en" sz="2300">
                <a:solidFill>
                  <a:srgbClr val="00FFFF"/>
                </a:solidFill>
              </a:rPr>
              <a:t>requires and describe how they will be interacted with by the user?</a:t>
            </a:r>
            <a:endParaRPr i="1" sz="2300">
              <a:solidFill>
                <a:srgbClr val="00FFFF"/>
              </a:solidFill>
            </a:endParaRPr>
          </a:p>
          <a:p>
            <a:pPr indent="-374650" lvl="0" marL="457200" rtl="0" algn="l">
              <a:spcBef>
                <a:spcPts val="1000"/>
              </a:spcBef>
              <a:spcAft>
                <a:spcPts val="0"/>
              </a:spcAft>
              <a:buSzPts val="2300"/>
              <a:buChar char="●"/>
            </a:pPr>
            <a:r>
              <a:rPr lang="en" sz="2300"/>
              <a:t>For instance if they want a shopping cart, should it be always visible, have its own page, or just be a small pop up on the top?</a:t>
            </a:r>
            <a:endParaRPr sz="2300"/>
          </a:p>
          <a:p>
            <a:pPr indent="-374650" lvl="0" marL="457200" rtl="0" algn="l">
              <a:spcBef>
                <a:spcPts val="1000"/>
              </a:spcBef>
              <a:spcAft>
                <a:spcPts val="0"/>
              </a:spcAft>
              <a:buSzPts val="2300"/>
              <a:buChar char="●"/>
            </a:pPr>
            <a:r>
              <a:rPr lang="en" sz="2300"/>
              <a:t>If you are asking for a quantity of something should you use use a box, a slider, radio buttons, or something else?</a:t>
            </a:r>
            <a:endParaRPr sz="2300"/>
          </a:p>
          <a:p>
            <a:pPr indent="0" lvl="0" marL="0" rtl="0" algn="l">
              <a:spcBef>
                <a:spcPts val="1000"/>
              </a:spcBef>
              <a:spcAft>
                <a:spcPts val="1000"/>
              </a:spcAft>
              <a:buNone/>
            </a:pPr>
            <a:r>
              <a:rPr lang="en" sz="2300"/>
              <a:t>This may also be nothing but you should try to press them if you see something that could variations</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3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5</a:t>
            </a:r>
            <a:endParaRPr/>
          </a:p>
        </p:txBody>
      </p:sp>
      <p:sp>
        <p:nvSpPr>
          <p:cNvPr id="1302" name="Google Shape;1302;p37"/>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500">
                <a:solidFill>
                  <a:srgbClr val="00FFFF"/>
                </a:solidFill>
              </a:rPr>
              <a:t>What is the time frame of this project? When would you need this done by? </a:t>
            </a:r>
            <a:endParaRPr i="1" sz="2500">
              <a:solidFill>
                <a:srgbClr val="00FFFF"/>
              </a:solidFill>
            </a:endParaRPr>
          </a:p>
          <a:p>
            <a:pPr indent="-381000" lvl="0" marL="457200" rtl="0" algn="l">
              <a:spcBef>
                <a:spcPts val="1000"/>
              </a:spcBef>
              <a:spcAft>
                <a:spcPts val="0"/>
              </a:spcAft>
              <a:buSzPts val="2400"/>
              <a:buChar char="●"/>
            </a:pPr>
            <a:r>
              <a:rPr lang="en"/>
              <a:t>This is going to be a bit of a conversation, you will have to be honest here and really tell them your ability to meet their expectations</a:t>
            </a:r>
            <a:endParaRPr/>
          </a:p>
          <a:p>
            <a:pPr indent="-381000" lvl="0" marL="457200" rtl="0" algn="l">
              <a:spcBef>
                <a:spcPts val="1000"/>
              </a:spcBef>
              <a:spcAft>
                <a:spcPts val="1000"/>
              </a:spcAft>
              <a:buSzPts val="2400"/>
              <a:buChar char="●"/>
            </a:pPr>
            <a:r>
              <a:rPr lang="en"/>
              <a:t>Have a conversation about what they can drop from their wants or if they are able to give you more time to work. This includes possible flexible pay.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38"/>
          <p:cNvSpPr txBox="1"/>
          <p:nvPr>
            <p:ph type="title"/>
          </p:nvPr>
        </p:nvSpPr>
        <p:spPr>
          <a:xfrm>
            <a:off x="305825" y="1513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Last Chance</a:t>
            </a:r>
            <a:endParaRPr/>
          </a:p>
        </p:txBody>
      </p:sp>
      <p:sp>
        <p:nvSpPr>
          <p:cNvPr id="1308" name="Google Shape;1308;p38"/>
          <p:cNvSpPr txBox="1"/>
          <p:nvPr>
            <p:ph idx="1" type="body"/>
          </p:nvPr>
        </p:nvSpPr>
        <p:spPr>
          <a:xfrm>
            <a:off x="458925" y="894325"/>
            <a:ext cx="7919100" cy="382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After you have heard about the project, what they want in it, what the time frame is and what the user interactions are required, You get to </a:t>
            </a:r>
            <a:r>
              <a:rPr lang="en"/>
              <a:t>decide</a:t>
            </a:r>
            <a:r>
              <a:rPr lang="en"/>
              <a:t> if you want the job or not. </a:t>
            </a:r>
            <a:endParaRPr/>
          </a:p>
          <a:p>
            <a:pPr indent="-381000" lvl="0" marL="457200" rtl="0" algn="l">
              <a:spcBef>
                <a:spcPts val="1000"/>
              </a:spcBef>
              <a:spcAft>
                <a:spcPts val="0"/>
              </a:spcAft>
              <a:buSzPts val="2400"/>
              <a:buChar char="●"/>
            </a:pPr>
            <a:r>
              <a:rPr lang="en"/>
              <a:t>You need to be honest with yourself, if they are asking too much then find a new client and don’t waste your time with them. </a:t>
            </a:r>
            <a:endParaRPr/>
          </a:p>
          <a:p>
            <a:pPr indent="-381000" lvl="0" marL="457200" rtl="0" algn="l">
              <a:spcBef>
                <a:spcPts val="1000"/>
              </a:spcBef>
              <a:spcAft>
                <a:spcPts val="1000"/>
              </a:spcAft>
              <a:buSzPts val="2400"/>
              <a:buChar char="●"/>
            </a:pPr>
            <a:r>
              <a:rPr lang="en"/>
              <a:t>Sometimes a bad client is not worth any amount of money.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39"/>
          <p:cNvSpPr txBox="1"/>
          <p:nvPr>
            <p:ph type="title"/>
          </p:nvPr>
        </p:nvSpPr>
        <p:spPr>
          <a:xfrm>
            <a:off x="1007550" y="1228588"/>
            <a:ext cx="71289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spend 30 ish </a:t>
            </a:r>
            <a:r>
              <a:rPr lang="en"/>
              <a:t>minutes</a:t>
            </a:r>
            <a:r>
              <a:rPr lang="en"/>
              <a:t> completing the “planning” portion of the SDLC with your shoulder partner. This will be based on the website you created during belwork. </a:t>
            </a:r>
            <a:endParaRPr/>
          </a:p>
          <a:p>
            <a:pPr indent="0" lvl="0" marL="0" rtl="0" algn="ctr">
              <a:spcBef>
                <a:spcPts val="0"/>
              </a:spcBef>
              <a:spcAft>
                <a:spcPts val="0"/>
              </a:spcAft>
              <a:buNone/>
            </a:pPr>
            <a:r>
              <a:rPr lang="en"/>
              <a:t>USE THE QUESTIONS AND TREAT THIS LIKE IT IS A REAL CLIENT!!</a:t>
            </a:r>
            <a:endParaRPr/>
          </a:p>
        </p:txBody>
      </p:sp>
      <p:sp>
        <p:nvSpPr>
          <p:cNvPr id="1314" name="Google Shape;1314;p39"/>
          <p:cNvSpPr txBox="1"/>
          <p:nvPr>
            <p:ph idx="1" type="subTitle"/>
          </p:nvPr>
        </p:nvSpPr>
        <p:spPr>
          <a:xfrm>
            <a:off x="1959000" y="656200"/>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40"/>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Web Design</a:t>
            </a:r>
            <a:endParaRPr/>
          </a:p>
        </p:txBody>
      </p:sp>
      <p:sp>
        <p:nvSpPr>
          <p:cNvPr id="1320" name="Google Shape;1320;p40"/>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Now that you have thought about it, create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41"/>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Designing</a:t>
            </a:r>
            <a:endParaRPr/>
          </a:p>
        </p:txBody>
      </p:sp>
      <p:sp>
        <p:nvSpPr>
          <p:cNvPr id="1326" name="Google Shape;1326;p41"/>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Now that you have an idea of what the site is about and what it needs to hold, you need to work with the client to design their dream site</a:t>
            </a:r>
            <a:endParaRPr/>
          </a:p>
          <a:p>
            <a:pPr indent="-381000" lvl="0" marL="457200" rtl="0" algn="l">
              <a:spcBef>
                <a:spcPts val="1000"/>
              </a:spcBef>
              <a:spcAft>
                <a:spcPts val="0"/>
              </a:spcAft>
              <a:buSzPts val="2400"/>
              <a:buChar char="●"/>
            </a:pPr>
            <a:r>
              <a:rPr lang="en"/>
              <a:t>Again, this is a collaboration. If there is something that you think they are doing wrong you need to tell them </a:t>
            </a:r>
            <a:endParaRPr/>
          </a:p>
          <a:p>
            <a:pPr indent="-381000" lvl="0" marL="457200" rtl="0" algn="l">
              <a:spcBef>
                <a:spcPts val="1000"/>
              </a:spcBef>
              <a:spcAft>
                <a:spcPts val="1000"/>
              </a:spcAft>
              <a:buSzPts val="2400"/>
              <a:buChar char="●"/>
            </a:pPr>
            <a:r>
              <a:rPr lang="en"/>
              <a:t>Don’t be afraid to add or remove things, just make sure you ask permission first.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4"/>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Bell Work</a:t>
            </a:r>
            <a:endParaRPr/>
          </a:p>
        </p:txBody>
      </p:sp>
      <p:sp>
        <p:nvSpPr>
          <p:cNvPr id="1224" name="Google Shape;1224;p24"/>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come up with an idea for a fake website real fast. It can be fake or unrealistic. </a:t>
            </a:r>
            <a:endParaRPr/>
          </a:p>
          <a:p>
            <a:pPr indent="0" lvl="0" marL="0" rtl="0" algn="l">
              <a:spcBef>
                <a:spcPts val="1000"/>
              </a:spcBef>
              <a:spcAft>
                <a:spcPts val="0"/>
              </a:spcAft>
              <a:buNone/>
            </a:pPr>
            <a:r>
              <a:rPr lang="en"/>
              <a:t>I will give you 10 minutes, write down a few important aspects of the site including:</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Describe your business/site in a few sentences.</a:t>
            </a:r>
            <a:endParaRPr/>
          </a:p>
          <a:p>
            <a:pPr indent="-381000" lvl="0" marL="457200" rtl="0" algn="l">
              <a:spcBef>
                <a:spcPts val="0"/>
              </a:spcBef>
              <a:spcAft>
                <a:spcPts val="0"/>
              </a:spcAft>
              <a:buSzPts val="2400"/>
              <a:buChar char="●"/>
            </a:pPr>
            <a:r>
              <a:rPr lang="en"/>
              <a:t>Who is your target audience?</a:t>
            </a:r>
            <a:endParaRPr/>
          </a:p>
          <a:p>
            <a:pPr indent="-381000" lvl="0" marL="457200" rtl="0" algn="l">
              <a:spcBef>
                <a:spcPts val="0"/>
              </a:spcBef>
              <a:spcAft>
                <a:spcPts val="0"/>
              </a:spcAft>
              <a:buSzPts val="2400"/>
              <a:buChar char="●"/>
            </a:pPr>
            <a:r>
              <a:rPr lang="en"/>
              <a:t>Who are your main competitors and what do you like about </a:t>
            </a:r>
            <a:r>
              <a:rPr lang="en"/>
              <a:t>their</a:t>
            </a:r>
            <a:r>
              <a:rPr lang="en"/>
              <a:t> sites?</a:t>
            </a:r>
            <a:endParaRPr/>
          </a:p>
          <a:p>
            <a:pPr indent="0" lvl="0" marL="0" rtl="0" algn="l">
              <a:spcBef>
                <a:spcPts val="1000"/>
              </a:spcBef>
              <a:spcAft>
                <a:spcPts val="10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42"/>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 mock-up is a hand drawn rough draft of the site that you are going to be building. </a:t>
            </a:r>
            <a:endParaRPr/>
          </a:p>
          <a:p>
            <a:pPr indent="-381000" lvl="0" marL="457200" rtl="0" algn="l">
              <a:spcBef>
                <a:spcPts val="1000"/>
              </a:spcBef>
              <a:spcAft>
                <a:spcPts val="0"/>
              </a:spcAft>
              <a:buSzPts val="2400"/>
              <a:buChar char="●"/>
            </a:pPr>
            <a:r>
              <a:rPr lang="en"/>
              <a:t>This is usually done with the client and looks incredibly messy. </a:t>
            </a:r>
            <a:endParaRPr/>
          </a:p>
          <a:p>
            <a:pPr indent="-381000" lvl="0" marL="457200" rtl="0" algn="l">
              <a:spcBef>
                <a:spcPts val="1000"/>
              </a:spcBef>
              <a:spcAft>
                <a:spcPts val="0"/>
              </a:spcAft>
              <a:buSzPts val="2400"/>
              <a:buChar char="●"/>
            </a:pPr>
            <a:r>
              <a:rPr lang="en"/>
              <a:t>Things will be added and removed, feel free to cross those out or scribble and then when you and the client are happy with the outcome redraw it. </a:t>
            </a:r>
            <a:endParaRPr/>
          </a:p>
          <a:p>
            <a:pPr indent="-381000" lvl="0" marL="457200" rtl="0" algn="l">
              <a:spcBef>
                <a:spcPts val="1000"/>
              </a:spcBef>
              <a:spcAft>
                <a:spcPts val="1000"/>
              </a:spcAft>
              <a:buSzPts val="2400"/>
              <a:buChar char="●"/>
            </a:pPr>
            <a:r>
              <a:rPr lang="en"/>
              <a:t>You can use words or other pens to mark colors aswell</a:t>
            </a:r>
            <a:endParaRPr/>
          </a:p>
        </p:txBody>
      </p:sp>
      <p:sp>
        <p:nvSpPr>
          <p:cNvPr id="1332" name="Google Shape;1332;p4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 ups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43"/>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Mock-ups</a:t>
            </a:r>
            <a:endParaRPr/>
          </a:p>
        </p:txBody>
      </p:sp>
      <p:sp>
        <p:nvSpPr>
          <p:cNvPr id="1338" name="Google Shape;1338;p43"/>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t/>
            </a:r>
            <a:endParaRPr/>
          </a:p>
        </p:txBody>
      </p:sp>
      <p:pic>
        <p:nvPicPr>
          <p:cNvPr id="1339" name="Google Shape;1339;p43"/>
          <p:cNvPicPr preferRelativeResize="0"/>
          <p:nvPr/>
        </p:nvPicPr>
        <p:blipFill>
          <a:blip r:embed="rId3">
            <a:alphaModFix/>
          </a:blip>
          <a:stretch>
            <a:fillRect/>
          </a:stretch>
        </p:blipFill>
        <p:spPr>
          <a:xfrm>
            <a:off x="4572000" y="1442025"/>
            <a:ext cx="4090775" cy="3346250"/>
          </a:xfrm>
          <a:prstGeom prst="rect">
            <a:avLst/>
          </a:prstGeom>
          <a:noFill/>
          <a:ln>
            <a:noFill/>
          </a:ln>
        </p:spPr>
      </p:pic>
      <p:pic>
        <p:nvPicPr>
          <p:cNvPr id="1340" name="Google Shape;1340;p43"/>
          <p:cNvPicPr preferRelativeResize="0"/>
          <p:nvPr/>
        </p:nvPicPr>
        <p:blipFill>
          <a:blip r:embed="rId4">
            <a:alphaModFix/>
          </a:blip>
          <a:stretch>
            <a:fillRect/>
          </a:stretch>
        </p:blipFill>
        <p:spPr>
          <a:xfrm>
            <a:off x="468425" y="982400"/>
            <a:ext cx="3784125" cy="3178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4"/>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Mock-ups</a:t>
            </a:r>
            <a:endParaRPr/>
          </a:p>
        </p:txBody>
      </p:sp>
      <p:sp>
        <p:nvSpPr>
          <p:cNvPr id="1346" name="Google Shape;1346;p44"/>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These are important to document!!</a:t>
            </a:r>
            <a:endParaRPr/>
          </a:p>
          <a:p>
            <a:pPr indent="-381000" lvl="0" marL="457200" rtl="0" algn="l">
              <a:spcBef>
                <a:spcPts val="1000"/>
              </a:spcBef>
              <a:spcAft>
                <a:spcPts val="0"/>
              </a:spcAft>
              <a:buSzPts val="2400"/>
              <a:buChar char="●"/>
            </a:pPr>
            <a:r>
              <a:rPr lang="en"/>
              <a:t>This is where you get crucial input from the client about the final product and you are obligated to make it similar to that, and they are obligated to pay you for your time. </a:t>
            </a:r>
            <a:endParaRPr/>
          </a:p>
          <a:p>
            <a:pPr indent="-381000" lvl="0" marL="457200" rtl="0" algn="l">
              <a:spcBef>
                <a:spcPts val="1000"/>
              </a:spcBef>
              <a:spcAft>
                <a:spcPts val="0"/>
              </a:spcAft>
              <a:buSzPts val="2400"/>
              <a:buChar char="●"/>
            </a:pPr>
            <a:r>
              <a:rPr lang="en"/>
              <a:t>If you come to the client at the end and they hate it you can show them what you agreed on and see what they would like to fix. </a:t>
            </a:r>
            <a:endParaRPr/>
          </a:p>
          <a:p>
            <a:pPr indent="-381000" lvl="0" marL="457200" rtl="0" algn="l">
              <a:spcBef>
                <a:spcPts val="1000"/>
              </a:spcBef>
              <a:spcAft>
                <a:spcPts val="1000"/>
              </a:spcAft>
              <a:buSzPts val="2400"/>
              <a:buChar char="●"/>
            </a:pPr>
            <a:r>
              <a:rPr lang="en"/>
              <a:t>Think of this as a non-legal contract that makes sure the client and yourself both get the desired outcome.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45"/>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Design</a:t>
            </a:r>
            <a:endParaRPr/>
          </a:p>
        </p:txBody>
      </p:sp>
      <p:sp>
        <p:nvSpPr>
          <p:cNvPr id="1352" name="Google Shape;1352;p45"/>
          <p:cNvSpPr txBox="1"/>
          <p:nvPr>
            <p:ph idx="1" type="body"/>
          </p:nvPr>
        </p:nvSpPr>
        <p:spPr>
          <a:xfrm>
            <a:off x="422525" y="1184850"/>
            <a:ext cx="8037900" cy="3478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will work very similar to the other </a:t>
            </a:r>
            <a:r>
              <a:rPr lang="en"/>
              <a:t>mockup</a:t>
            </a:r>
            <a:r>
              <a:rPr lang="en"/>
              <a:t> but now you need to reposition </a:t>
            </a:r>
            <a:r>
              <a:rPr lang="en"/>
              <a:t>everything</a:t>
            </a:r>
            <a:r>
              <a:rPr lang="en"/>
              <a:t> to fit on a phone screen. </a:t>
            </a:r>
            <a:endParaRPr/>
          </a:p>
          <a:p>
            <a:pPr indent="-381000" lvl="0" marL="457200" rtl="0" algn="l">
              <a:spcBef>
                <a:spcPts val="1000"/>
              </a:spcBef>
              <a:spcAft>
                <a:spcPts val="0"/>
              </a:spcAft>
              <a:buSzPts val="2400"/>
              <a:buChar char="●"/>
            </a:pPr>
            <a:r>
              <a:rPr lang="en"/>
              <a:t>Make sure you consider if you need to delete/hide anything like content or pictures to make room. </a:t>
            </a:r>
            <a:endParaRPr/>
          </a:p>
          <a:p>
            <a:pPr indent="-381000" lvl="0" marL="457200" rtl="0" algn="l">
              <a:spcBef>
                <a:spcPts val="1000"/>
              </a:spcBef>
              <a:spcAft>
                <a:spcPts val="0"/>
              </a:spcAft>
              <a:buSzPts val="2400"/>
              <a:buChar char="●"/>
            </a:pPr>
            <a:r>
              <a:rPr lang="en"/>
              <a:t>This will also </a:t>
            </a:r>
            <a:r>
              <a:rPr lang="en"/>
              <a:t>affect</a:t>
            </a:r>
            <a:r>
              <a:rPr lang="en"/>
              <a:t> colors and design. </a:t>
            </a:r>
            <a:endParaRPr/>
          </a:p>
          <a:p>
            <a:pPr indent="-381000" lvl="0" marL="457200" rtl="0" algn="l">
              <a:spcBef>
                <a:spcPts val="1000"/>
              </a:spcBef>
              <a:spcAft>
                <a:spcPts val="1000"/>
              </a:spcAft>
              <a:buSzPts val="2400"/>
              <a:buChar char="●"/>
            </a:pPr>
            <a:r>
              <a:rPr lang="en"/>
              <a:t>Document this just like the web version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46"/>
          <p:cNvSpPr txBox="1"/>
          <p:nvPr>
            <p:ph type="title"/>
          </p:nvPr>
        </p:nvSpPr>
        <p:spPr>
          <a:xfrm>
            <a:off x="974700" y="1375575"/>
            <a:ext cx="71946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work on the wireframe in the “design” section for your SDLC for both the web and mobile versions. </a:t>
            </a:r>
            <a:endParaRPr/>
          </a:p>
          <a:p>
            <a:pPr indent="0" lvl="0" marL="0" rtl="0" algn="ctr">
              <a:spcBef>
                <a:spcPts val="0"/>
              </a:spcBef>
              <a:spcAft>
                <a:spcPts val="0"/>
              </a:spcAft>
              <a:buNone/>
            </a:pPr>
            <a:r>
              <a:rPr lang="en"/>
              <a:t>Your partner should be doing ALL of the drawing for your site, help them to create your vision with words only.</a:t>
            </a:r>
            <a:endParaRPr/>
          </a:p>
        </p:txBody>
      </p:sp>
      <p:sp>
        <p:nvSpPr>
          <p:cNvPr id="1358" name="Google Shape;1358;p46"/>
          <p:cNvSpPr txBox="1"/>
          <p:nvPr>
            <p:ph idx="1" type="subTitle"/>
          </p:nvPr>
        </p:nvSpPr>
        <p:spPr>
          <a:xfrm>
            <a:off x="1926150" y="803175"/>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47"/>
          <p:cNvSpPr txBox="1"/>
          <p:nvPr>
            <p:ph type="title"/>
          </p:nvPr>
        </p:nvSpPr>
        <p:spPr>
          <a:xfrm>
            <a:off x="1852350" y="2571750"/>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2 - Development</a:t>
            </a:r>
            <a:endParaRPr/>
          </a:p>
        </p:txBody>
      </p:sp>
      <p:sp>
        <p:nvSpPr>
          <p:cNvPr id="1364" name="Google Shape;1364;p47"/>
          <p:cNvSpPr txBox="1"/>
          <p:nvPr>
            <p:ph idx="1" type="subTitle"/>
          </p:nvPr>
        </p:nvSpPr>
        <p:spPr>
          <a:xfrm>
            <a:off x="2897325" y="3655088"/>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to get to started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48"/>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Development</a:t>
            </a:r>
            <a:endParaRPr/>
          </a:p>
        </p:txBody>
      </p:sp>
      <p:sp>
        <p:nvSpPr>
          <p:cNvPr id="1370" name="Google Shape;1370;p48"/>
          <p:cNvSpPr txBox="1"/>
          <p:nvPr>
            <p:ph idx="1" type="body"/>
          </p:nvPr>
        </p:nvSpPr>
        <p:spPr>
          <a:xfrm>
            <a:off x="508325" y="1056250"/>
            <a:ext cx="7141800" cy="3936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Not much to say here, you do your job and code. </a:t>
            </a:r>
            <a:endParaRPr/>
          </a:p>
          <a:p>
            <a:pPr indent="-381000" lvl="0" marL="457200" rtl="0" algn="l">
              <a:spcBef>
                <a:spcPts val="1000"/>
              </a:spcBef>
              <a:spcAft>
                <a:spcPts val="0"/>
              </a:spcAft>
              <a:buSzPts val="2400"/>
              <a:buChar char="●"/>
            </a:pPr>
            <a:r>
              <a:rPr lang="en"/>
              <a:t>If you do something controversial or you realize that something looks bad in practice then reach out to that main contact and ask what to do. </a:t>
            </a:r>
            <a:endParaRPr/>
          </a:p>
          <a:p>
            <a:pPr indent="-381000" lvl="0" marL="457200" rtl="0" algn="l">
              <a:spcBef>
                <a:spcPts val="1000"/>
              </a:spcBef>
              <a:spcAft>
                <a:spcPts val="1000"/>
              </a:spcAft>
              <a:buSzPts val="2400"/>
              <a:buChar char="●"/>
            </a:pPr>
            <a:r>
              <a:rPr lang="en"/>
              <a:t>Always check in once in a while with updates on how the project is going, this will keep them happy and in the loop and also keep you honest with the time frame.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4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EVERYTHING</a:t>
            </a:r>
            <a:endParaRPr/>
          </a:p>
        </p:txBody>
      </p:sp>
      <p:sp>
        <p:nvSpPr>
          <p:cNvPr id="1376" name="Google Shape;1376;p49"/>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Make little comments about the work you are doing and the decisions that you made along the way. </a:t>
            </a:r>
            <a:endParaRPr/>
          </a:p>
          <a:p>
            <a:pPr indent="-381000" lvl="0" marL="457200" rtl="0" algn="l">
              <a:spcBef>
                <a:spcPts val="1000"/>
              </a:spcBef>
              <a:spcAft>
                <a:spcPts val="0"/>
              </a:spcAft>
              <a:buSzPts val="2400"/>
              <a:buChar char="●"/>
            </a:pPr>
            <a:r>
              <a:rPr lang="en"/>
              <a:t>Make notes on the original design about changes but do not replace the originals. </a:t>
            </a:r>
            <a:endParaRPr/>
          </a:p>
          <a:p>
            <a:pPr indent="-381000" lvl="0" marL="457200" rtl="0" algn="l">
              <a:spcBef>
                <a:spcPts val="1000"/>
              </a:spcBef>
              <a:spcAft>
                <a:spcPts val="0"/>
              </a:spcAft>
              <a:buSzPts val="2400"/>
              <a:buChar char="●"/>
            </a:pPr>
            <a:r>
              <a:rPr lang="en"/>
              <a:t>If it is something important that will take time it make even be a good idea to have the client sign off on it. </a:t>
            </a:r>
            <a:endParaRPr/>
          </a:p>
          <a:p>
            <a:pPr indent="-381000" lvl="0" marL="457200" rtl="0" algn="l">
              <a:spcBef>
                <a:spcPts val="1000"/>
              </a:spcBef>
              <a:spcAft>
                <a:spcPts val="1000"/>
              </a:spcAft>
              <a:buSzPts val="2400"/>
              <a:buChar char="●"/>
            </a:pPr>
            <a:r>
              <a:rPr lang="en"/>
              <a:t>This is to protect you not just help the client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50"/>
          <p:cNvSpPr txBox="1"/>
          <p:nvPr>
            <p:ph type="title"/>
          </p:nvPr>
        </p:nvSpPr>
        <p:spPr>
          <a:xfrm>
            <a:off x="1295850" y="2571750"/>
            <a:ext cx="6552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3 - </a:t>
            </a:r>
            <a:r>
              <a:rPr lang="en"/>
              <a:t>Stabilizing</a:t>
            </a:r>
            <a:r>
              <a:rPr lang="en"/>
              <a:t>, Patching &amp; Testing</a:t>
            </a:r>
            <a:endParaRPr/>
          </a:p>
        </p:txBody>
      </p:sp>
      <p:sp>
        <p:nvSpPr>
          <p:cNvPr id="1382" name="Google Shape;1382;p50"/>
          <p:cNvSpPr txBox="1"/>
          <p:nvPr>
            <p:ph idx="1" type="subTitle"/>
          </p:nvPr>
        </p:nvSpPr>
        <p:spPr>
          <a:xfrm>
            <a:off x="2897250" y="362491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Quality Assurance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51"/>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1388" name="Google Shape;1388;p51"/>
          <p:cNvSpPr txBox="1"/>
          <p:nvPr>
            <p:ph idx="1" type="body"/>
          </p:nvPr>
        </p:nvSpPr>
        <p:spPr>
          <a:xfrm>
            <a:off x="422525" y="1129725"/>
            <a:ext cx="8037900" cy="3533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Testing is quality assurance</a:t>
            </a:r>
            <a:endParaRPr/>
          </a:p>
          <a:p>
            <a:pPr indent="-381000" lvl="0" marL="457200" rtl="0" algn="l">
              <a:spcBef>
                <a:spcPts val="1000"/>
              </a:spcBef>
              <a:spcAft>
                <a:spcPts val="0"/>
              </a:spcAft>
              <a:buSzPts val="2400"/>
              <a:buChar char="●"/>
            </a:pPr>
            <a:r>
              <a:rPr lang="en"/>
              <a:t>Here you try everything in an attempt to find bugs and vulnerabilities so that you can patch them out. </a:t>
            </a:r>
            <a:endParaRPr/>
          </a:p>
          <a:p>
            <a:pPr indent="-381000" lvl="0" marL="457200" rtl="0" algn="l">
              <a:spcBef>
                <a:spcPts val="1000"/>
              </a:spcBef>
              <a:spcAft>
                <a:spcPts val="0"/>
              </a:spcAft>
              <a:buSzPts val="2400"/>
              <a:buChar char="●"/>
            </a:pPr>
            <a:r>
              <a:rPr lang="en"/>
              <a:t>There are professionals that do this for a living but for smaller projects you can do it yourself. </a:t>
            </a:r>
            <a:endParaRPr/>
          </a:p>
          <a:p>
            <a:pPr indent="-381000" lvl="0" marL="457200" rtl="0" algn="l">
              <a:spcBef>
                <a:spcPts val="1000"/>
              </a:spcBef>
              <a:spcAft>
                <a:spcPts val="1000"/>
              </a:spcAft>
              <a:buSzPts val="2400"/>
              <a:buChar char="●"/>
            </a:pPr>
            <a:r>
              <a:rPr lang="en"/>
              <a:t>It is important to try and use the code in an unintended way.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5"/>
          <p:cNvSpPr txBox="1"/>
          <p:nvPr>
            <p:ph type="title"/>
          </p:nvPr>
        </p:nvSpPr>
        <p:spPr>
          <a:xfrm>
            <a:off x="883725" y="1846975"/>
            <a:ext cx="7867500" cy="19923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sz="3000"/>
              <a:t>Students will learn to create an SDLC </a:t>
            </a:r>
            <a:r>
              <a:rPr b="0" lang="en" sz="3000">
                <a:solidFill>
                  <a:schemeClr val="accent5"/>
                </a:solidFill>
              </a:rPr>
              <a:t>(software development life cycle)</a:t>
            </a:r>
            <a:r>
              <a:rPr lang="en" sz="3000"/>
              <a:t> by </a:t>
            </a:r>
            <a:r>
              <a:rPr lang="en" sz="3000"/>
              <a:t>communicating</a:t>
            </a:r>
            <a:r>
              <a:rPr lang="en" sz="3000"/>
              <a:t> needs and limitations with clients for working on an example client site</a:t>
            </a:r>
            <a:endParaRPr sz="3000"/>
          </a:p>
        </p:txBody>
      </p:sp>
      <p:sp>
        <p:nvSpPr>
          <p:cNvPr id="1230" name="Google Shape;1230;p25"/>
          <p:cNvSpPr txBox="1"/>
          <p:nvPr>
            <p:ph idx="1" type="subTitle"/>
          </p:nvPr>
        </p:nvSpPr>
        <p:spPr>
          <a:xfrm>
            <a:off x="3142725" y="12745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u="sng"/>
              <a:t>Today’s Objective</a:t>
            </a:r>
            <a:endParaRPr sz="2000" u="sng"/>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52"/>
          <p:cNvSpPr txBox="1"/>
          <p:nvPr>
            <p:ph idx="1" type="body"/>
          </p:nvPr>
        </p:nvSpPr>
        <p:spPr>
          <a:xfrm>
            <a:off x="594225" y="949575"/>
            <a:ext cx="8175000" cy="39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find an error you should:</a:t>
            </a:r>
            <a:endParaRPr/>
          </a:p>
          <a:p>
            <a:pPr indent="-381000" lvl="0" marL="457200" rtl="0" algn="l">
              <a:spcBef>
                <a:spcPts val="1000"/>
              </a:spcBef>
              <a:spcAft>
                <a:spcPts val="0"/>
              </a:spcAft>
              <a:buSzPts val="2400"/>
              <a:buChar char="●"/>
            </a:pPr>
            <a:r>
              <a:rPr lang="en"/>
              <a:t>Make a note of it in the SDLC</a:t>
            </a:r>
            <a:endParaRPr/>
          </a:p>
          <a:p>
            <a:pPr indent="-381000" lvl="0" marL="457200" rtl="0" algn="l">
              <a:spcBef>
                <a:spcPts val="1000"/>
              </a:spcBef>
              <a:spcAft>
                <a:spcPts val="0"/>
              </a:spcAft>
              <a:buSzPts val="2400"/>
              <a:buChar char="●"/>
            </a:pPr>
            <a:r>
              <a:rPr lang="en"/>
              <a:t>Make sure your team is aware so that they can plan on fixing it before it is released to the client</a:t>
            </a:r>
            <a:endParaRPr/>
          </a:p>
          <a:p>
            <a:pPr indent="-381000" lvl="0" marL="457200" rtl="0" algn="l">
              <a:spcBef>
                <a:spcPts val="1000"/>
              </a:spcBef>
              <a:spcAft>
                <a:spcPts val="0"/>
              </a:spcAft>
              <a:buSzPts val="2400"/>
              <a:buChar char="●"/>
            </a:pPr>
            <a:r>
              <a:rPr lang="en"/>
              <a:t>Assign someone to the task of fixing it</a:t>
            </a:r>
            <a:endParaRPr/>
          </a:p>
          <a:p>
            <a:pPr indent="-381000" lvl="0" marL="457200" rtl="0" algn="l">
              <a:spcBef>
                <a:spcPts val="1000"/>
              </a:spcBef>
              <a:spcAft>
                <a:spcPts val="0"/>
              </a:spcAft>
              <a:buSzPts val="2400"/>
              <a:buChar char="●"/>
            </a:pPr>
            <a:r>
              <a:rPr lang="en"/>
              <a:t>Mark down when it was fixed and by who </a:t>
            </a:r>
            <a:endParaRPr/>
          </a:p>
          <a:p>
            <a:pPr indent="-381000" lvl="0" marL="457200" rtl="0" algn="l">
              <a:spcBef>
                <a:spcPts val="1000"/>
              </a:spcBef>
              <a:spcAft>
                <a:spcPts val="1000"/>
              </a:spcAft>
              <a:buSzPts val="2400"/>
              <a:buChar char="●"/>
            </a:pPr>
            <a:r>
              <a:rPr lang="en"/>
              <a:t>Retest it it thoroughly to make sure there aren’t more errors</a:t>
            </a:r>
            <a:endParaRPr/>
          </a:p>
        </p:txBody>
      </p:sp>
      <p:sp>
        <p:nvSpPr>
          <p:cNvPr id="1394" name="Google Shape;1394;p52"/>
          <p:cNvSpPr txBox="1"/>
          <p:nvPr>
            <p:ph type="title"/>
          </p:nvPr>
        </p:nvSpPr>
        <p:spPr>
          <a:xfrm>
            <a:off x="594225" y="2385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Handling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53"/>
          <p:cNvSpPr txBox="1"/>
          <p:nvPr>
            <p:ph type="title"/>
          </p:nvPr>
        </p:nvSpPr>
        <p:spPr>
          <a:xfrm>
            <a:off x="1852350" y="2571750"/>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4 - Delivery to the Client</a:t>
            </a:r>
            <a:endParaRPr/>
          </a:p>
        </p:txBody>
      </p:sp>
      <p:sp>
        <p:nvSpPr>
          <p:cNvPr id="1400" name="Google Shape;1400;p53"/>
          <p:cNvSpPr txBox="1"/>
          <p:nvPr>
            <p:ph idx="1" type="subTitle"/>
          </p:nvPr>
        </p:nvSpPr>
        <p:spPr>
          <a:xfrm>
            <a:off x="2897325" y="3655088"/>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Making sure QA is done and then return the work to the client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5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a:t>
            </a:r>
            <a:endParaRPr/>
          </a:p>
        </p:txBody>
      </p:sp>
      <p:sp>
        <p:nvSpPr>
          <p:cNvPr id="1406" name="Google Shape;1406;p54"/>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can look like many things but most likely the client has not seen whole site or all of the functionality so you need to give them a tour </a:t>
            </a:r>
            <a:endParaRPr/>
          </a:p>
          <a:p>
            <a:pPr indent="-381000" lvl="0" marL="457200" rtl="0" algn="l">
              <a:spcBef>
                <a:spcPts val="1000"/>
              </a:spcBef>
              <a:spcAft>
                <a:spcPts val="0"/>
              </a:spcAft>
              <a:buSzPts val="2400"/>
              <a:buChar char="●"/>
            </a:pPr>
            <a:r>
              <a:rPr lang="en"/>
              <a:t>You should use the planning part of the SDLC to show that you added </a:t>
            </a:r>
            <a:r>
              <a:rPr lang="en"/>
              <a:t>everything</a:t>
            </a:r>
            <a:r>
              <a:rPr lang="en"/>
              <a:t> they asked for and </a:t>
            </a:r>
            <a:r>
              <a:rPr lang="en"/>
              <a:t>demonstrate</a:t>
            </a:r>
            <a:r>
              <a:rPr lang="en"/>
              <a:t> the page navigation</a:t>
            </a:r>
            <a:endParaRPr/>
          </a:p>
          <a:p>
            <a:pPr indent="-381000" lvl="0" marL="457200" rtl="0" algn="l">
              <a:spcBef>
                <a:spcPts val="1000"/>
              </a:spcBef>
              <a:spcAft>
                <a:spcPts val="1000"/>
              </a:spcAft>
              <a:buSzPts val="2400"/>
              <a:buChar char="●"/>
            </a:pPr>
            <a:r>
              <a:rPr lang="en"/>
              <a:t>If there are more complex functions be prepared to demo the site as well.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55"/>
          <p:cNvSpPr txBox="1"/>
          <p:nvPr>
            <p:ph type="ctrTitle"/>
          </p:nvPr>
        </p:nvSpPr>
        <p:spPr>
          <a:xfrm flipH="1">
            <a:off x="365464" y="2533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Delivery</a:t>
            </a:r>
            <a:endParaRPr/>
          </a:p>
        </p:txBody>
      </p:sp>
      <p:sp>
        <p:nvSpPr>
          <p:cNvPr id="1412" name="Google Shape;1412;p55"/>
          <p:cNvSpPr txBox="1"/>
          <p:nvPr>
            <p:ph idx="1" type="body"/>
          </p:nvPr>
        </p:nvSpPr>
        <p:spPr>
          <a:xfrm>
            <a:off x="365400" y="831150"/>
            <a:ext cx="8413200" cy="4059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If all goes well then the client will be happy and they will accept the site from you, you will get your full pay and everyone will be happy</a:t>
            </a:r>
            <a:endParaRPr/>
          </a:p>
          <a:p>
            <a:pPr indent="-381000" lvl="0" marL="457200" rtl="0" algn="l">
              <a:spcBef>
                <a:spcPts val="1000"/>
              </a:spcBef>
              <a:spcAft>
                <a:spcPts val="0"/>
              </a:spcAft>
              <a:buSzPts val="2400"/>
              <a:buChar char="●"/>
            </a:pPr>
            <a:r>
              <a:rPr lang="en"/>
              <a:t>If something goes wrong this could be where you go back to the development and fix something for the client that they hated. </a:t>
            </a:r>
            <a:endParaRPr/>
          </a:p>
          <a:p>
            <a:pPr indent="-381000" lvl="0" marL="457200" rtl="0" algn="l">
              <a:spcBef>
                <a:spcPts val="1000"/>
              </a:spcBef>
              <a:spcAft>
                <a:spcPts val="0"/>
              </a:spcAft>
              <a:buSzPts val="2400"/>
              <a:buChar char="●"/>
            </a:pPr>
            <a:r>
              <a:rPr lang="en"/>
              <a:t>You should not be changing everything, maybe just a few little updates. </a:t>
            </a:r>
            <a:endParaRPr/>
          </a:p>
          <a:p>
            <a:pPr indent="-381000" lvl="0" marL="457200" rtl="0" algn="l">
              <a:spcBef>
                <a:spcPts val="1000"/>
              </a:spcBef>
              <a:spcAft>
                <a:spcPts val="1000"/>
              </a:spcAft>
              <a:buSzPts val="2400"/>
              <a:buChar char="●"/>
            </a:pPr>
            <a:r>
              <a:rPr lang="en"/>
              <a:t>If they want a full site rework, they will need to pay you for that. (this is what the SDLC is for)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56"/>
          <p:cNvSpPr txBox="1"/>
          <p:nvPr>
            <p:ph type="title"/>
          </p:nvPr>
        </p:nvSpPr>
        <p:spPr>
          <a:xfrm>
            <a:off x="1084650" y="2571750"/>
            <a:ext cx="69747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5 - Operations and Maintenance </a:t>
            </a:r>
            <a:endParaRPr/>
          </a:p>
        </p:txBody>
      </p:sp>
      <p:sp>
        <p:nvSpPr>
          <p:cNvPr id="1418" name="Google Shape;1418;p56"/>
          <p:cNvSpPr txBox="1"/>
          <p:nvPr>
            <p:ph idx="1" type="subTitle"/>
          </p:nvPr>
        </p:nvSpPr>
        <p:spPr>
          <a:xfrm>
            <a:off x="2897250" y="364001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Update, fix, and maintain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5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Aftermath</a:t>
            </a:r>
            <a:endParaRPr/>
          </a:p>
        </p:txBody>
      </p:sp>
      <p:sp>
        <p:nvSpPr>
          <p:cNvPr id="1424" name="Google Shape;1424;p57"/>
          <p:cNvSpPr txBox="1"/>
          <p:nvPr>
            <p:ph idx="1" type="body"/>
          </p:nvPr>
        </p:nvSpPr>
        <p:spPr>
          <a:xfrm>
            <a:off x="594225" y="1071275"/>
            <a:ext cx="7227600" cy="388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Some clients will ask you to stay on and keep updating the site, working on new stuff for them or just be available by phone if things go wrong. </a:t>
            </a:r>
            <a:endParaRPr/>
          </a:p>
          <a:p>
            <a:pPr indent="-381000" lvl="0" marL="457200" rtl="0" algn="l">
              <a:spcBef>
                <a:spcPts val="1000"/>
              </a:spcBef>
              <a:spcAft>
                <a:spcPts val="0"/>
              </a:spcAft>
              <a:buSzPts val="2400"/>
              <a:buChar char="●"/>
            </a:pPr>
            <a:r>
              <a:rPr lang="en"/>
              <a:t>Even if they don’t offer it you can give them your number and let them know that you can fix or update the site if they ever need it. </a:t>
            </a:r>
            <a:endParaRPr/>
          </a:p>
          <a:p>
            <a:pPr indent="-381000" lvl="0" marL="457200" rtl="0" algn="l">
              <a:spcBef>
                <a:spcPts val="1000"/>
              </a:spcBef>
              <a:spcAft>
                <a:spcPts val="1000"/>
              </a:spcAft>
              <a:buSzPts val="2400"/>
              <a:buChar char="●"/>
            </a:pPr>
            <a:r>
              <a:rPr lang="en"/>
              <a:t>If you build up a large client base this can be a full time job on its own and with 10+ companies all paying you to be available you can make a lot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58"/>
          <p:cNvSpPr txBox="1"/>
          <p:nvPr>
            <p:ph type="title"/>
          </p:nvPr>
        </p:nvSpPr>
        <p:spPr>
          <a:xfrm>
            <a:off x="1654338" y="1448275"/>
            <a:ext cx="5835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Agile Development</a:t>
            </a:r>
            <a:endParaRPr/>
          </a:p>
        </p:txBody>
      </p:sp>
      <p:sp>
        <p:nvSpPr>
          <p:cNvPr id="1430" name="Google Shape;1430;p58"/>
          <p:cNvSpPr txBox="1"/>
          <p:nvPr>
            <p:ph idx="1" type="subTitle"/>
          </p:nvPr>
        </p:nvSpPr>
        <p:spPr>
          <a:xfrm>
            <a:off x="2952413" y="24836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be a better developer</a:t>
            </a:r>
            <a:endParaRPr/>
          </a:p>
        </p:txBody>
      </p:sp>
      <p:pic>
        <p:nvPicPr>
          <p:cNvPr id="1431" name="Google Shape;1431;p58"/>
          <p:cNvPicPr preferRelativeResize="0"/>
          <p:nvPr/>
        </p:nvPicPr>
        <p:blipFill>
          <a:blip r:embed="rId3">
            <a:alphaModFix/>
          </a:blip>
          <a:stretch>
            <a:fillRect/>
          </a:stretch>
        </p:blipFill>
        <p:spPr>
          <a:xfrm>
            <a:off x="2608037" y="3056075"/>
            <a:ext cx="3927926" cy="1963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59"/>
          <p:cNvSpPr txBox="1"/>
          <p:nvPr>
            <p:ph idx="1" type="body"/>
          </p:nvPr>
        </p:nvSpPr>
        <p:spPr>
          <a:xfrm>
            <a:off x="594225" y="1400125"/>
            <a:ext cx="8175000" cy="34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is a specific form of development and is currently the most used version across the world </a:t>
            </a:r>
            <a:endParaRPr/>
          </a:p>
          <a:p>
            <a:pPr indent="-381000" lvl="0" marL="457200" rtl="0" algn="l">
              <a:spcBef>
                <a:spcPts val="1000"/>
              </a:spcBef>
              <a:spcAft>
                <a:spcPts val="0"/>
              </a:spcAft>
              <a:buSzPts val="2400"/>
              <a:buChar char="●"/>
            </a:pPr>
            <a:r>
              <a:rPr lang="en"/>
              <a:t>As the name implies this is a form of development that is flexible so that it can be used for any project </a:t>
            </a:r>
            <a:endParaRPr/>
          </a:p>
          <a:p>
            <a:pPr indent="-381000" lvl="0" marL="457200" rtl="0" algn="l">
              <a:spcBef>
                <a:spcPts val="1000"/>
              </a:spcBef>
              <a:spcAft>
                <a:spcPts val="1000"/>
              </a:spcAft>
              <a:buSzPts val="2400"/>
              <a:buChar char="●"/>
            </a:pPr>
            <a:r>
              <a:rPr lang="en"/>
              <a:t>This form of development focuses very heavily on the user experience and client </a:t>
            </a:r>
            <a:r>
              <a:rPr lang="en"/>
              <a:t>collaboration</a:t>
            </a:r>
            <a:r>
              <a:rPr lang="en"/>
              <a:t> </a:t>
            </a:r>
            <a:endParaRPr/>
          </a:p>
        </p:txBody>
      </p:sp>
      <p:sp>
        <p:nvSpPr>
          <p:cNvPr id="1437" name="Google Shape;1437;p5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Intro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60"/>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Agile Values</a:t>
            </a:r>
            <a:endParaRPr/>
          </a:p>
        </p:txBody>
      </p:sp>
      <p:sp>
        <p:nvSpPr>
          <p:cNvPr id="1443" name="Google Shape;1443;p60"/>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Individuals and Interactions</a:t>
            </a:r>
            <a:endParaRPr/>
          </a:p>
          <a:p>
            <a:pPr indent="-381000" lvl="0" marL="457200" rtl="0" algn="l">
              <a:spcBef>
                <a:spcPts val="1000"/>
              </a:spcBef>
              <a:spcAft>
                <a:spcPts val="0"/>
              </a:spcAft>
              <a:buSzPts val="2400"/>
              <a:buChar char="●"/>
            </a:pPr>
            <a:r>
              <a:rPr lang="en"/>
              <a:t>Instead of just focusing on the project and what needs to be done you can focus on the team and how they do it</a:t>
            </a:r>
            <a:endParaRPr/>
          </a:p>
          <a:p>
            <a:pPr indent="-381000" lvl="0" marL="457200" rtl="0" algn="l">
              <a:spcBef>
                <a:spcPts val="1000"/>
              </a:spcBef>
              <a:spcAft>
                <a:spcPts val="0"/>
              </a:spcAft>
              <a:buSzPts val="2400"/>
              <a:buChar char="●"/>
            </a:pPr>
            <a:r>
              <a:rPr lang="en"/>
              <a:t>If you have a happy team and they are all working together very well then the product will turn out better</a:t>
            </a:r>
            <a:endParaRPr/>
          </a:p>
          <a:p>
            <a:pPr indent="-381000" lvl="0" marL="457200" rtl="0" algn="l">
              <a:spcBef>
                <a:spcPts val="1000"/>
              </a:spcBef>
              <a:spcAft>
                <a:spcPts val="1000"/>
              </a:spcAft>
              <a:buSzPts val="2400"/>
              <a:buChar char="●"/>
            </a:pPr>
            <a:r>
              <a:rPr lang="en"/>
              <a:t>This also goes with the client, if you have a good relationship with the customer the project has a better chance for success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61"/>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Agile Values</a:t>
            </a:r>
            <a:endParaRPr/>
          </a:p>
        </p:txBody>
      </p:sp>
      <p:sp>
        <p:nvSpPr>
          <p:cNvPr id="1449" name="Google Shape;1449;p61"/>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Software</a:t>
            </a:r>
            <a:endParaRPr/>
          </a:p>
          <a:p>
            <a:pPr indent="-381000" lvl="0" marL="457200" rtl="0" algn="l">
              <a:spcBef>
                <a:spcPts val="1000"/>
              </a:spcBef>
              <a:spcAft>
                <a:spcPts val="0"/>
              </a:spcAft>
              <a:buSzPts val="2400"/>
              <a:buChar char="●"/>
            </a:pPr>
            <a:r>
              <a:rPr lang="en"/>
              <a:t>While testing and creating your project you should make it available to everyone</a:t>
            </a:r>
            <a:endParaRPr/>
          </a:p>
          <a:p>
            <a:pPr indent="-381000" lvl="0" marL="457200" rtl="0" algn="l">
              <a:spcBef>
                <a:spcPts val="1000"/>
              </a:spcBef>
              <a:spcAft>
                <a:spcPts val="0"/>
              </a:spcAft>
              <a:buSzPts val="2400"/>
              <a:buChar char="●"/>
            </a:pPr>
            <a:r>
              <a:rPr lang="en"/>
              <a:t>Many older companies would spend their time creating rendered images of the site and typing up instructions on how to use the site</a:t>
            </a:r>
            <a:endParaRPr/>
          </a:p>
          <a:p>
            <a:pPr indent="-381000" lvl="0" marL="457200" rtl="0" algn="l">
              <a:spcBef>
                <a:spcPts val="1000"/>
              </a:spcBef>
              <a:spcAft>
                <a:spcPts val="1000"/>
              </a:spcAft>
              <a:buSzPts val="2400"/>
              <a:buChar char="●"/>
            </a:pPr>
            <a:r>
              <a:rPr lang="en"/>
              <a:t>You should instead have it up so that people can see and use it while push out consistent updates.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6"/>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SDLC 101</a:t>
            </a:r>
            <a:endParaRPr/>
          </a:p>
        </p:txBody>
      </p:sp>
      <p:sp>
        <p:nvSpPr>
          <p:cNvPr id="1236" name="Google Shape;1236;p26"/>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An SDLC, when used correctly, will ensure that the client gets what they want, that the end users are happy with a functioning product, and the coders have a clear list of things that need to be added.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This can be misused and cause frustration and wasted time for everyone involved. Please take these seriously</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62"/>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Agile Values</a:t>
            </a:r>
            <a:endParaRPr/>
          </a:p>
        </p:txBody>
      </p:sp>
      <p:sp>
        <p:nvSpPr>
          <p:cNvPr id="1455" name="Google Shape;1455;p62"/>
          <p:cNvSpPr txBox="1"/>
          <p:nvPr>
            <p:ph idx="1" type="body"/>
          </p:nvPr>
        </p:nvSpPr>
        <p:spPr>
          <a:xfrm>
            <a:off x="594225" y="1146825"/>
            <a:ext cx="8388000" cy="39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Collaboration</a:t>
            </a:r>
            <a:endParaRPr/>
          </a:p>
          <a:p>
            <a:pPr indent="-381000" lvl="0" marL="457200" rtl="0" algn="l">
              <a:spcBef>
                <a:spcPts val="1000"/>
              </a:spcBef>
              <a:spcAft>
                <a:spcPts val="0"/>
              </a:spcAft>
              <a:buSzPts val="2400"/>
              <a:buChar char="●"/>
            </a:pPr>
            <a:r>
              <a:rPr lang="en"/>
              <a:t>By keeping constant communication with the client and customers you can ensure that you are creating what they want to </a:t>
            </a:r>
            <a:r>
              <a:rPr lang="en"/>
              <a:t>receive</a:t>
            </a:r>
            <a:r>
              <a:rPr lang="en"/>
              <a:t> and what will be best for the users</a:t>
            </a:r>
            <a:endParaRPr/>
          </a:p>
          <a:p>
            <a:pPr indent="-381000" lvl="0" marL="457200" rtl="0" algn="l">
              <a:spcBef>
                <a:spcPts val="1000"/>
              </a:spcBef>
              <a:spcAft>
                <a:spcPts val="1000"/>
              </a:spcAft>
              <a:buSzPts val="2400"/>
              <a:buChar char="●"/>
            </a:pPr>
            <a:r>
              <a:rPr lang="en"/>
              <a:t>This will also avoid large changes or unfortunate miscommunications at the end of the project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63"/>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Agile Values</a:t>
            </a:r>
            <a:endParaRPr/>
          </a:p>
        </p:txBody>
      </p:sp>
      <p:sp>
        <p:nvSpPr>
          <p:cNvPr id="1461" name="Google Shape;1461;p63"/>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Responding to change</a:t>
            </a:r>
            <a:endParaRPr/>
          </a:p>
          <a:p>
            <a:pPr indent="-381000" lvl="0" marL="457200" rtl="0" algn="l">
              <a:spcBef>
                <a:spcPts val="1000"/>
              </a:spcBef>
              <a:spcAft>
                <a:spcPts val="0"/>
              </a:spcAft>
              <a:buSzPts val="2400"/>
              <a:buChar char="●"/>
            </a:pPr>
            <a:r>
              <a:rPr lang="en"/>
              <a:t>Unlike other forms of design, agile is based around the idea that at any point the entire project and scope can change</a:t>
            </a:r>
            <a:endParaRPr/>
          </a:p>
          <a:p>
            <a:pPr indent="-381000" lvl="0" marL="457200" rtl="0" algn="l">
              <a:spcBef>
                <a:spcPts val="1000"/>
              </a:spcBef>
              <a:spcAft>
                <a:spcPts val="1000"/>
              </a:spcAft>
              <a:buSzPts val="2400"/>
              <a:buChar char="●"/>
            </a:pPr>
            <a:r>
              <a:rPr lang="en"/>
              <a:t>People’s needs, modern design, software and the team you are working with change constantly and your project needs to be able to change with all of that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64"/>
          <p:cNvSpPr txBox="1"/>
          <p:nvPr>
            <p:ph type="title"/>
          </p:nvPr>
        </p:nvSpPr>
        <p:spPr>
          <a:xfrm>
            <a:off x="337850" y="243450"/>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Agile Principles</a:t>
            </a:r>
            <a:endParaRPr/>
          </a:p>
        </p:txBody>
      </p:sp>
      <p:sp>
        <p:nvSpPr>
          <p:cNvPr id="1467" name="Google Shape;1467;p64"/>
          <p:cNvSpPr txBox="1"/>
          <p:nvPr>
            <p:ph idx="1" type="body"/>
          </p:nvPr>
        </p:nvSpPr>
        <p:spPr>
          <a:xfrm>
            <a:off x="508325" y="971175"/>
            <a:ext cx="7141800" cy="40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your 12 commandments while working on your SDLC and you better believe this will be on your test in some capacity. </a:t>
            </a:r>
            <a:endParaRPr/>
          </a:p>
          <a:p>
            <a:pPr indent="-381000" lvl="0" marL="457200" rtl="0" algn="l">
              <a:spcBef>
                <a:spcPts val="1000"/>
              </a:spcBef>
              <a:spcAft>
                <a:spcPts val="0"/>
              </a:spcAft>
              <a:buClr>
                <a:srgbClr val="1AFCD3"/>
              </a:buClr>
              <a:buSzPts val="2400"/>
              <a:buAutoNum type="arabicPeriod"/>
            </a:pPr>
            <a:r>
              <a:rPr lang="en">
                <a:solidFill>
                  <a:srgbClr val="1AFCD3"/>
                </a:solidFill>
              </a:rPr>
              <a:t>Your highest priority is to </a:t>
            </a:r>
            <a:r>
              <a:rPr lang="en">
                <a:solidFill>
                  <a:srgbClr val="1AFCD3"/>
                </a:solidFill>
              </a:rPr>
              <a:t>satisfy</a:t>
            </a:r>
            <a:r>
              <a:rPr lang="en">
                <a:solidFill>
                  <a:srgbClr val="1AFCD3"/>
                </a:solidFill>
              </a:rPr>
              <a:t> the customer through early and continuous delivery of valuable software</a:t>
            </a:r>
            <a:endParaRPr>
              <a:solidFill>
                <a:srgbClr val="1AFCD3"/>
              </a:solidFill>
            </a:endParaRPr>
          </a:p>
          <a:p>
            <a:pPr indent="-381000" lvl="0" marL="457200" rtl="0" algn="l">
              <a:spcBef>
                <a:spcPts val="1000"/>
              </a:spcBef>
              <a:spcAft>
                <a:spcPts val="0"/>
              </a:spcAft>
              <a:buClr>
                <a:srgbClr val="1AFCD3"/>
              </a:buClr>
              <a:buSzPts val="2400"/>
              <a:buAutoNum type="arabicPeriod"/>
            </a:pPr>
            <a:r>
              <a:rPr lang="en">
                <a:solidFill>
                  <a:srgbClr val="1AFCD3"/>
                </a:solidFill>
              </a:rPr>
              <a:t>Welcome changing requirements, even late in development. Agile processes harness change for the customer’s competitive advantage</a:t>
            </a:r>
            <a:endParaRPr>
              <a:solidFill>
                <a:srgbClr val="1AFCD3"/>
              </a:solidFill>
            </a:endParaRPr>
          </a:p>
          <a:p>
            <a:pPr indent="0" lvl="0" marL="0" rtl="0" algn="l">
              <a:spcBef>
                <a:spcPts val="1000"/>
              </a:spcBef>
              <a:spcAft>
                <a:spcPts val="10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65"/>
          <p:cNvSpPr txBox="1"/>
          <p:nvPr>
            <p:ph type="ctrTitle"/>
          </p:nvPr>
        </p:nvSpPr>
        <p:spPr>
          <a:xfrm>
            <a:off x="2747400" y="227450"/>
            <a:ext cx="6132000" cy="62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The Agile Principles </a:t>
            </a:r>
            <a:endParaRPr/>
          </a:p>
        </p:txBody>
      </p:sp>
      <p:sp>
        <p:nvSpPr>
          <p:cNvPr id="1473" name="Google Shape;1473;p65"/>
          <p:cNvSpPr txBox="1"/>
          <p:nvPr>
            <p:ph idx="1" type="body"/>
          </p:nvPr>
        </p:nvSpPr>
        <p:spPr>
          <a:xfrm>
            <a:off x="2459175" y="1013100"/>
            <a:ext cx="6580800" cy="38976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solidFill>
                  <a:srgbClr val="1AFCD3"/>
                </a:solidFill>
              </a:rPr>
              <a:t>3.   Deliver working software frequently, from a couple of weeks to a couple of month, and as needed.</a:t>
            </a:r>
            <a:endParaRPr>
              <a:solidFill>
                <a:srgbClr val="1AFCD3"/>
              </a:solidFill>
            </a:endParaRPr>
          </a:p>
          <a:p>
            <a:pPr indent="-457200" lvl="0" marL="457200" rtl="0" algn="l">
              <a:spcBef>
                <a:spcPts val="1000"/>
              </a:spcBef>
              <a:spcAft>
                <a:spcPts val="0"/>
              </a:spcAft>
              <a:buNone/>
            </a:pPr>
            <a:r>
              <a:rPr lang="en">
                <a:solidFill>
                  <a:srgbClr val="1AFCD3"/>
                </a:solidFill>
              </a:rPr>
              <a:t>4.   Business people and developers must work together daily throughout the project </a:t>
            </a:r>
            <a:endParaRPr>
              <a:solidFill>
                <a:srgbClr val="1AFCD3"/>
              </a:solidFill>
            </a:endParaRPr>
          </a:p>
          <a:p>
            <a:pPr indent="-457200" lvl="0" marL="457200" rtl="0" algn="l">
              <a:spcBef>
                <a:spcPts val="1000"/>
              </a:spcBef>
              <a:spcAft>
                <a:spcPts val="1000"/>
              </a:spcAft>
              <a:buNone/>
            </a:pPr>
            <a:r>
              <a:rPr lang="en">
                <a:solidFill>
                  <a:srgbClr val="1AFCD3"/>
                </a:solidFill>
              </a:rPr>
              <a:t>5.   Build projects around motivated individuals. Give them the environment and support they need, and trust them to get the job done. </a:t>
            </a:r>
            <a:endParaRPr>
              <a:solidFill>
                <a:srgbClr val="1AFCD3"/>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66"/>
          <p:cNvSpPr txBox="1"/>
          <p:nvPr>
            <p:ph idx="1" type="body"/>
          </p:nvPr>
        </p:nvSpPr>
        <p:spPr>
          <a:xfrm>
            <a:off x="594225" y="1058225"/>
            <a:ext cx="8175000" cy="3713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solidFill>
                  <a:srgbClr val="1AFCD3"/>
                </a:solidFill>
              </a:rPr>
              <a:t>6.   The most </a:t>
            </a:r>
            <a:r>
              <a:rPr lang="en">
                <a:solidFill>
                  <a:srgbClr val="1AFCD3"/>
                </a:solidFill>
              </a:rPr>
              <a:t>efficient</a:t>
            </a:r>
            <a:r>
              <a:rPr lang="en">
                <a:solidFill>
                  <a:srgbClr val="1AFCD3"/>
                </a:solidFill>
              </a:rPr>
              <a:t> and effective method of conveying information to and within a </a:t>
            </a:r>
            <a:r>
              <a:rPr lang="en">
                <a:solidFill>
                  <a:srgbClr val="1AFCD3"/>
                </a:solidFill>
              </a:rPr>
              <a:t>development</a:t>
            </a:r>
            <a:r>
              <a:rPr lang="en">
                <a:solidFill>
                  <a:srgbClr val="1AFCD3"/>
                </a:solidFill>
              </a:rPr>
              <a:t> team is face-to-face conversation</a:t>
            </a:r>
            <a:endParaRPr>
              <a:solidFill>
                <a:srgbClr val="1AFCD3"/>
              </a:solidFill>
            </a:endParaRPr>
          </a:p>
          <a:p>
            <a:pPr indent="-457200" lvl="0" marL="457200" rtl="0" algn="l">
              <a:spcBef>
                <a:spcPts val="1000"/>
              </a:spcBef>
              <a:spcAft>
                <a:spcPts val="0"/>
              </a:spcAft>
              <a:buNone/>
            </a:pPr>
            <a:r>
              <a:rPr lang="en">
                <a:solidFill>
                  <a:srgbClr val="1AFCD3"/>
                </a:solidFill>
              </a:rPr>
              <a:t>7.   Working software is the primary </a:t>
            </a:r>
            <a:r>
              <a:rPr lang="en">
                <a:solidFill>
                  <a:srgbClr val="1AFCD3"/>
                </a:solidFill>
              </a:rPr>
              <a:t>measure</a:t>
            </a:r>
            <a:r>
              <a:rPr lang="en">
                <a:solidFill>
                  <a:srgbClr val="1AFCD3"/>
                </a:solidFill>
              </a:rPr>
              <a:t> of progress</a:t>
            </a:r>
            <a:endParaRPr>
              <a:solidFill>
                <a:srgbClr val="1AFCD3"/>
              </a:solidFill>
            </a:endParaRPr>
          </a:p>
          <a:p>
            <a:pPr indent="-457200" lvl="0" marL="457200" rtl="0" algn="l">
              <a:spcBef>
                <a:spcPts val="1000"/>
              </a:spcBef>
              <a:spcAft>
                <a:spcPts val="0"/>
              </a:spcAft>
              <a:buNone/>
            </a:pPr>
            <a:r>
              <a:rPr lang="en">
                <a:solidFill>
                  <a:srgbClr val="1AFCD3"/>
                </a:solidFill>
              </a:rPr>
              <a:t>8.   Agile Processes promote sustainable development. The sponsors, developers, and users should be able to maintain a constant pace indefinitely </a:t>
            </a:r>
            <a:endParaRPr>
              <a:solidFill>
                <a:srgbClr val="1AFCD3"/>
              </a:solidFill>
            </a:endParaRPr>
          </a:p>
          <a:p>
            <a:pPr indent="-457200" lvl="0" marL="457200" rtl="0" algn="l">
              <a:spcBef>
                <a:spcPts val="1000"/>
              </a:spcBef>
              <a:spcAft>
                <a:spcPts val="1000"/>
              </a:spcAft>
              <a:buNone/>
            </a:pPr>
            <a:r>
              <a:rPr lang="en">
                <a:solidFill>
                  <a:srgbClr val="1AFCD3"/>
                </a:solidFill>
              </a:rPr>
              <a:t>9.   Continuous attention to technical excellence and good design enhances agility</a:t>
            </a:r>
            <a:endParaRPr>
              <a:solidFill>
                <a:srgbClr val="1AFCD3"/>
              </a:solidFill>
            </a:endParaRPr>
          </a:p>
        </p:txBody>
      </p:sp>
      <p:sp>
        <p:nvSpPr>
          <p:cNvPr id="1479" name="Google Shape;1479;p6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Agile Principles </a:t>
            </a:r>
            <a:endParaRPr/>
          </a:p>
        </p:txBody>
      </p:sp>
      <p:pic>
        <p:nvPicPr>
          <p:cNvPr id="1480" name="Google Shape;1480;p66"/>
          <p:cNvPicPr preferRelativeResize="0"/>
          <p:nvPr/>
        </p:nvPicPr>
        <p:blipFill>
          <a:blip r:embed="rId3">
            <a:alphaModFix/>
          </a:blip>
          <a:stretch>
            <a:fillRect/>
          </a:stretch>
        </p:blipFill>
        <p:spPr>
          <a:xfrm>
            <a:off x="5143575" y="94038"/>
            <a:ext cx="2276749" cy="1138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67"/>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Agile Process</a:t>
            </a:r>
            <a:endParaRPr/>
          </a:p>
        </p:txBody>
      </p:sp>
      <p:sp>
        <p:nvSpPr>
          <p:cNvPr id="1486" name="Google Shape;1486;p67"/>
          <p:cNvSpPr txBox="1"/>
          <p:nvPr>
            <p:ph idx="1" type="body"/>
          </p:nvPr>
        </p:nvSpPr>
        <p:spPr>
          <a:xfrm>
            <a:off x="422525" y="1420100"/>
            <a:ext cx="8037900" cy="3242700"/>
          </a:xfrm>
          <a:prstGeom prst="rect">
            <a:avLst/>
          </a:prstGeom>
        </p:spPr>
        <p:txBody>
          <a:bodyPr anchorCtr="0" anchor="t" bIns="91425" lIns="91425" spcFirstLastPara="1" rIns="91425" wrap="square" tIns="91425">
            <a:noAutofit/>
          </a:bodyPr>
          <a:lstStyle/>
          <a:p>
            <a:pPr indent="-571500" lvl="0" marL="571500" rtl="0" algn="l">
              <a:spcBef>
                <a:spcPts val="0"/>
              </a:spcBef>
              <a:spcAft>
                <a:spcPts val="0"/>
              </a:spcAft>
              <a:buNone/>
            </a:pPr>
            <a:r>
              <a:rPr lang="en">
                <a:solidFill>
                  <a:srgbClr val="1AFCD3"/>
                </a:solidFill>
              </a:rPr>
              <a:t>10.   </a:t>
            </a:r>
            <a:r>
              <a:rPr lang="en">
                <a:solidFill>
                  <a:srgbClr val="1AFCD3"/>
                </a:solidFill>
              </a:rPr>
              <a:t>Simplicity,</a:t>
            </a:r>
            <a:r>
              <a:rPr lang="en">
                <a:solidFill>
                  <a:srgbClr val="1AFCD3"/>
                </a:solidFill>
              </a:rPr>
              <a:t> the art of maximizing the amount of work not done, is </a:t>
            </a:r>
            <a:r>
              <a:rPr lang="en">
                <a:solidFill>
                  <a:srgbClr val="1AFCD3"/>
                </a:solidFill>
              </a:rPr>
              <a:t>essential</a:t>
            </a:r>
            <a:endParaRPr>
              <a:solidFill>
                <a:srgbClr val="1AFCD3"/>
              </a:solidFill>
            </a:endParaRPr>
          </a:p>
          <a:p>
            <a:pPr indent="-571500" lvl="0" marL="571500" rtl="0" algn="l">
              <a:spcBef>
                <a:spcPts val="1000"/>
              </a:spcBef>
              <a:spcAft>
                <a:spcPts val="0"/>
              </a:spcAft>
              <a:buNone/>
            </a:pPr>
            <a:r>
              <a:rPr lang="en">
                <a:solidFill>
                  <a:srgbClr val="1AFCD3"/>
                </a:solidFill>
              </a:rPr>
              <a:t>11.   The best architectures, requirements, and designs emerge from self-organizing </a:t>
            </a:r>
            <a:r>
              <a:rPr lang="en">
                <a:solidFill>
                  <a:srgbClr val="1AFCD3"/>
                </a:solidFill>
              </a:rPr>
              <a:t>teams</a:t>
            </a:r>
            <a:r>
              <a:rPr lang="en">
                <a:solidFill>
                  <a:srgbClr val="1AFCD3"/>
                </a:solidFill>
              </a:rPr>
              <a:t>. </a:t>
            </a:r>
            <a:endParaRPr>
              <a:solidFill>
                <a:srgbClr val="1AFCD3"/>
              </a:solidFill>
            </a:endParaRPr>
          </a:p>
          <a:p>
            <a:pPr indent="-571500" lvl="0" marL="571500" rtl="0" algn="l">
              <a:spcBef>
                <a:spcPts val="1000"/>
              </a:spcBef>
              <a:spcAft>
                <a:spcPts val="1000"/>
              </a:spcAft>
              <a:buNone/>
            </a:pPr>
            <a:r>
              <a:rPr lang="en">
                <a:solidFill>
                  <a:srgbClr val="1AFCD3"/>
                </a:solidFill>
              </a:rPr>
              <a:t>12.   At </a:t>
            </a:r>
            <a:r>
              <a:rPr lang="en">
                <a:solidFill>
                  <a:srgbClr val="1AFCD3"/>
                </a:solidFill>
              </a:rPr>
              <a:t>regular</a:t>
            </a:r>
            <a:r>
              <a:rPr lang="en">
                <a:solidFill>
                  <a:srgbClr val="1AFCD3"/>
                </a:solidFill>
              </a:rPr>
              <a:t> intervals, the team reflects on how to become more effective, then tunes and adjusts its behavior accordingly </a:t>
            </a:r>
            <a:endParaRPr>
              <a:solidFill>
                <a:srgbClr val="1AFCD3"/>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68"/>
          <p:cNvSpPr txBox="1"/>
          <p:nvPr>
            <p:ph type="title"/>
          </p:nvPr>
        </p:nvSpPr>
        <p:spPr>
          <a:xfrm>
            <a:off x="1007550" y="1586813"/>
            <a:ext cx="71289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go through every single one of these principles and write a sentence or two where we used that yesterday during the activity or an example that given during the notes. </a:t>
            </a:r>
            <a:endParaRPr/>
          </a:p>
        </p:txBody>
      </p:sp>
      <p:sp>
        <p:nvSpPr>
          <p:cNvPr id="1492" name="Google Shape;1492;p68"/>
          <p:cNvSpPr txBox="1"/>
          <p:nvPr>
            <p:ph idx="1" type="subTitle"/>
          </p:nvPr>
        </p:nvSpPr>
        <p:spPr>
          <a:xfrm>
            <a:off x="2499475" y="1014425"/>
            <a:ext cx="4006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 for understanding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69"/>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Color Theory</a:t>
            </a:r>
            <a:endParaRPr/>
          </a:p>
        </p:txBody>
      </p:sp>
      <p:sp>
        <p:nvSpPr>
          <p:cNvPr id="1498" name="Google Shape;1498;p69"/>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and how to use colors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70"/>
          <p:cNvSpPr txBox="1"/>
          <p:nvPr>
            <p:ph type="title"/>
          </p:nvPr>
        </p:nvSpPr>
        <p:spPr>
          <a:xfrm>
            <a:off x="1025925" y="1313425"/>
            <a:ext cx="4191000" cy="21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of these hands looks like it’s on top and which one looks like a hole was cut in the background? Why do you think that is?</a:t>
            </a:r>
            <a:endParaRPr/>
          </a:p>
        </p:txBody>
      </p:sp>
      <p:sp>
        <p:nvSpPr>
          <p:cNvPr id="1504" name="Google Shape;1504;p70"/>
          <p:cNvSpPr txBox="1"/>
          <p:nvPr>
            <p:ph idx="1" type="subTitle"/>
          </p:nvPr>
        </p:nvSpPr>
        <p:spPr>
          <a:xfrm>
            <a:off x="551275" y="564375"/>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Bellwork</a:t>
            </a:r>
            <a:endParaRPr/>
          </a:p>
        </p:txBody>
      </p:sp>
      <p:pic>
        <p:nvPicPr>
          <p:cNvPr id="1505" name="Google Shape;1505;p70"/>
          <p:cNvPicPr preferRelativeResize="0"/>
          <p:nvPr/>
        </p:nvPicPr>
        <p:blipFill>
          <a:blip r:embed="rId3">
            <a:alphaModFix/>
          </a:blip>
          <a:stretch>
            <a:fillRect/>
          </a:stretch>
        </p:blipFill>
        <p:spPr>
          <a:xfrm>
            <a:off x="5409825" y="1554887"/>
            <a:ext cx="3443775" cy="2257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71"/>
          <p:cNvSpPr txBox="1"/>
          <p:nvPr>
            <p:ph idx="1" type="subTitle"/>
          </p:nvPr>
        </p:nvSpPr>
        <p:spPr>
          <a:xfrm>
            <a:off x="786000" y="2585500"/>
            <a:ext cx="1391400" cy="1112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0000"/>
              </a:buClr>
              <a:buSzPts val="1800"/>
              <a:buFont typeface="Roboto"/>
              <a:buChar char="●"/>
            </a:pPr>
            <a:r>
              <a:rPr lang="en" sz="1800">
                <a:solidFill>
                  <a:srgbClr val="FF0000"/>
                </a:solidFill>
                <a:latin typeface="Roboto"/>
                <a:ea typeface="Roboto"/>
                <a:cs typeface="Roboto"/>
                <a:sym typeface="Roboto"/>
              </a:rPr>
              <a:t>Red</a:t>
            </a:r>
            <a:endParaRPr sz="1800">
              <a:solidFill>
                <a:srgbClr val="FF0000"/>
              </a:solidFill>
              <a:latin typeface="Roboto"/>
              <a:ea typeface="Roboto"/>
              <a:cs typeface="Roboto"/>
              <a:sym typeface="Roboto"/>
            </a:endParaRPr>
          </a:p>
          <a:p>
            <a:pPr indent="-342900" lvl="0" marL="457200" rtl="0" algn="l">
              <a:lnSpc>
                <a:spcPct val="115000"/>
              </a:lnSpc>
              <a:spcBef>
                <a:spcPts val="0"/>
              </a:spcBef>
              <a:spcAft>
                <a:spcPts val="0"/>
              </a:spcAft>
              <a:buClr>
                <a:srgbClr val="FFFF00"/>
              </a:buClr>
              <a:buSzPts val="1800"/>
              <a:buFont typeface="Roboto"/>
              <a:buChar char="●"/>
            </a:pPr>
            <a:r>
              <a:rPr lang="en" sz="1800">
                <a:solidFill>
                  <a:srgbClr val="FFFF00"/>
                </a:solidFill>
                <a:latin typeface="Roboto"/>
                <a:ea typeface="Roboto"/>
                <a:cs typeface="Roboto"/>
                <a:sym typeface="Roboto"/>
              </a:rPr>
              <a:t>Yellow</a:t>
            </a:r>
            <a:endParaRPr sz="1800">
              <a:solidFill>
                <a:srgbClr val="FFFF00"/>
              </a:solidFill>
              <a:latin typeface="Roboto"/>
              <a:ea typeface="Roboto"/>
              <a:cs typeface="Roboto"/>
              <a:sym typeface="Roboto"/>
            </a:endParaRPr>
          </a:p>
          <a:p>
            <a:pPr indent="-342900" lvl="0" marL="457200" rtl="0" algn="l">
              <a:lnSpc>
                <a:spcPct val="115000"/>
              </a:lnSpc>
              <a:spcBef>
                <a:spcPts val="0"/>
              </a:spcBef>
              <a:spcAft>
                <a:spcPts val="0"/>
              </a:spcAft>
              <a:buClr>
                <a:srgbClr val="0000FF"/>
              </a:buClr>
              <a:buSzPts val="1800"/>
              <a:buFont typeface="Roboto"/>
              <a:buChar char="●"/>
            </a:pPr>
            <a:r>
              <a:rPr lang="en" sz="1800">
                <a:solidFill>
                  <a:srgbClr val="0000FF"/>
                </a:solidFill>
                <a:latin typeface="Roboto"/>
                <a:ea typeface="Roboto"/>
                <a:cs typeface="Roboto"/>
                <a:sym typeface="Roboto"/>
              </a:rPr>
              <a:t>Blue</a:t>
            </a:r>
            <a:endParaRPr/>
          </a:p>
        </p:txBody>
      </p:sp>
      <p:sp>
        <p:nvSpPr>
          <p:cNvPr id="1511" name="Google Shape;1511;p71"/>
          <p:cNvSpPr txBox="1"/>
          <p:nvPr>
            <p:ph idx="2" type="subTitle"/>
          </p:nvPr>
        </p:nvSpPr>
        <p:spPr>
          <a:xfrm>
            <a:off x="3665750" y="2585500"/>
            <a:ext cx="1376700" cy="1112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9900"/>
              </a:buClr>
              <a:buSzPts val="1800"/>
              <a:buFont typeface="Roboto"/>
              <a:buChar char="●"/>
            </a:pPr>
            <a:r>
              <a:rPr lang="en" sz="1800">
                <a:solidFill>
                  <a:srgbClr val="FF9900"/>
                </a:solidFill>
                <a:latin typeface="Roboto"/>
                <a:ea typeface="Roboto"/>
                <a:cs typeface="Roboto"/>
                <a:sym typeface="Roboto"/>
              </a:rPr>
              <a:t>Orange </a:t>
            </a:r>
            <a:endParaRPr sz="1800">
              <a:solidFill>
                <a:srgbClr val="FF9900"/>
              </a:solidFill>
              <a:latin typeface="Roboto"/>
              <a:ea typeface="Roboto"/>
              <a:cs typeface="Roboto"/>
              <a:sym typeface="Roboto"/>
            </a:endParaRPr>
          </a:p>
          <a:p>
            <a:pPr indent="-342900" lvl="0" marL="457200" rtl="0" algn="l">
              <a:lnSpc>
                <a:spcPct val="115000"/>
              </a:lnSpc>
              <a:spcBef>
                <a:spcPts val="0"/>
              </a:spcBef>
              <a:spcAft>
                <a:spcPts val="0"/>
              </a:spcAft>
              <a:buClr>
                <a:srgbClr val="00FF00"/>
              </a:buClr>
              <a:buSzPts val="1800"/>
              <a:buFont typeface="Roboto"/>
              <a:buChar char="●"/>
            </a:pPr>
            <a:r>
              <a:rPr lang="en" sz="1800">
                <a:solidFill>
                  <a:srgbClr val="00FF00"/>
                </a:solidFill>
                <a:latin typeface="Roboto"/>
                <a:ea typeface="Roboto"/>
                <a:cs typeface="Roboto"/>
                <a:sym typeface="Roboto"/>
              </a:rPr>
              <a:t>Green </a:t>
            </a:r>
            <a:endParaRPr sz="1800">
              <a:solidFill>
                <a:srgbClr val="00FF00"/>
              </a:solidFill>
              <a:latin typeface="Roboto"/>
              <a:ea typeface="Roboto"/>
              <a:cs typeface="Roboto"/>
              <a:sym typeface="Roboto"/>
            </a:endParaRPr>
          </a:p>
          <a:p>
            <a:pPr indent="-342900" lvl="0" marL="457200" rtl="0" algn="l">
              <a:lnSpc>
                <a:spcPct val="115000"/>
              </a:lnSpc>
              <a:spcBef>
                <a:spcPts val="0"/>
              </a:spcBef>
              <a:spcAft>
                <a:spcPts val="0"/>
              </a:spcAft>
              <a:buClr>
                <a:srgbClr val="9900FF"/>
              </a:buClr>
              <a:buSzPts val="1800"/>
              <a:buFont typeface="Roboto"/>
              <a:buChar char="●"/>
            </a:pPr>
            <a:r>
              <a:rPr lang="en" sz="1800">
                <a:solidFill>
                  <a:srgbClr val="9900FF"/>
                </a:solidFill>
                <a:latin typeface="Roboto"/>
                <a:ea typeface="Roboto"/>
                <a:cs typeface="Roboto"/>
                <a:sym typeface="Roboto"/>
              </a:rPr>
              <a:t>Violet </a:t>
            </a:r>
            <a:endParaRPr/>
          </a:p>
        </p:txBody>
      </p:sp>
      <p:sp>
        <p:nvSpPr>
          <p:cNvPr id="1512" name="Google Shape;1512;p71"/>
          <p:cNvSpPr txBox="1"/>
          <p:nvPr>
            <p:ph type="ctrTitle"/>
          </p:nvPr>
        </p:nvSpPr>
        <p:spPr>
          <a:xfrm>
            <a:off x="172050" y="2029663"/>
            <a:ext cx="26193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Primary Colors</a:t>
            </a:r>
            <a:endParaRPr/>
          </a:p>
        </p:txBody>
      </p:sp>
      <p:sp>
        <p:nvSpPr>
          <p:cNvPr id="1513" name="Google Shape;1513;p71"/>
          <p:cNvSpPr txBox="1"/>
          <p:nvPr>
            <p:ph idx="3" type="ctrTitle"/>
          </p:nvPr>
        </p:nvSpPr>
        <p:spPr>
          <a:xfrm>
            <a:off x="3044450" y="2029663"/>
            <a:ext cx="26193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Secondary Colors</a:t>
            </a:r>
            <a:endParaRPr/>
          </a:p>
        </p:txBody>
      </p:sp>
      <p:sp>
        <p:nvSpPr>
          <p:cNvPr id="1514" name="Google Shape;1514;p71"/>
          <p:cNvSpPr txBox="1"/>
          <p:nvPr>
            <p:ph idx="4" type="subTitle"/>
          </p:nvPr>
        </p:nvSpPr>
        <p:spPr>
          <a:xfrm>
            <a:off x="6282850" y="2414575"/>
            <a:ext cx="2159700" cy="2058600"/>
          </a:xfrm>
          <a:prstGeom prst="rect">
            <a:avLst/>
          </a:prstGeom>
        </p:spPr>
        <p:txBody>
          <a:bodyPr anchorCtr="0" anchor="t" bIns="91425" lIns="91425" spcFirstLastPara="1" rIns="91425" wrap="square" tIns="91425">
            <a:noAutofit/>
          </a:bodyPr>
          <a:lstStyle/>
          <a:p>
            <a:pPr indent="-342900" lvl="1" marL="228600" rtl="0" algn="l">
              <a:lnSpc>
                <a:spcPct val="115000"/>
              </a:lnSpc>
              <a:spcBef>
                <a:spcPts val="0"/>
              </a:spcBef>
              <a:spcAft>
                <a:spcPts val="0"/>
              </a:spcAft>
              <a:buClr>
                <a:srgbClr val="F6B26B"/>
              </a:buClr>
              <a:buSzPts val="1800"/>
              <a:buFont typeface="Roboto"/>
              <a:buChar char="○"/>
            </a:pPr>
            <a:r>
              <a:rPr lang="en" sz="1800">
                <a:solidFill>
                  <a:srgbClr val="F6B26B"/>
                </a:solidFill>
                <a:latin typeface="Roboto"/>
                <a:ea typeface="Roboto"/>
                <a:cs typeface="Roboto"/>
                <a:sym typeface="Roboto"/>
              </a:rPr>
              <a:t>Yellow-orange</a:t>
            </a:r>
            <a:endParaRPr sz="1800">
              <a:solidFill>
                <a:srgbClr val="F6B26B"/>
              </a:solidFill>
              <a:latin typeface="Roboto"/>
              <a:ea typeface="Roboto"/>
              <a:cs typeface="Roboto"/>
              <a:sym typeface="Roboto"/>
            </a:endParaRPr>
          </a:p>
          <a:p>
            <a:pPr indent="-342900" lvl="1" marL="228600" rtl="0" algn="l">
              <a:lnSpc>
                <a:spcPct val="115000"/>
              </a:lnSpc>
              <a:spcBef>
                <a:spcPts val="0"/>
              </a:spcBef>
              <a:spcAft>
                <a:spcPts val="0"/>
              </a:spcAft>
              <a:buClr>
                <a:srgbClr val="93C47D"/>
              </a:buClr>
              <a:buSzPts val="1800"/>
              <a:buFont typeface="Roboto"/>
              <a:buChar char="○"/>
            </a:pPr>
            <a:r>
              <a:rPr lang="en" sz="1800">
                <a:solidFill>
                  <a:srgbClr val="93C47D"/>
                </a:solidFill>
                <a:latin typeface="Roboto"/>
                <a:ea typeface="Roboto"/>
                <a:cs typeface="Roboto"/>
                <a:sym typeface="Roboto"/>
              </a:rPr>
              <a:t>Yellow-green</a:t>
            </a:r>
            <a:endParaRPr sz="1800">
              <a:solidFill>
                <a:srgbClr val="93C47D"/>
              </a:solidFill>
              <a:latin typeface="Roboto"/>
              <a:ea typeface="Roboto"/>
              <a:cs typeface="Roboto"/>
              <a:sym typeface="Roboto"/>
            </a:endParaRPr>
          </a:p>
          <a:p>
            <a:pPr indent="-342900" lvl="1" marL="228600" rtl="0" algn="l">
              <a:lnSpc>
                <a:spcPct val="115000"/>
              </a:lnSpc>
              <a:spcBef>
                <a:spcPts val="0"/>
              </a:spcBef>
              <a:spcAft>
                <a:spcPts val="0"/>
              </a:spcAft>
              <a:buClr>
                <a:srgbClr val="45818E"/>
              </a:buClr>
              <a:buSzPts val="1800"/>
              <a:buFont typeface="Roboto"/>
              <a:buChar char="○"/>
            </a:pPr>
            <a:r>
              <a:rPr lang="en" sz="1800">
                <a:solidFill>
                  <a:srgbClr val="45818E"/>
                </a:solidFill>
                <a:latin typeface="Roboto"/>
                <a:ea typeface="Roboto"/>
                <a:cs typeface="Roboto"/>
                <a:sym typeface="Roboto"/>
              </a:rPr>
              <a:t>Blue-green </a:t>
            </a:r>
            <a:endParaRPr sz="1800">
              <a:solidFill>
                <a:srgbClr val="45818E"/>
              </a:solidFill>
              <a:latin typeface="Roboto"/>
              <a:ea typeface="Roboto"/>
              <a:cs typeface="Roboto"/>
              <a:sym typeface="Roboto"/>
            </a:endParaRPr>
          </a:p>
          <a:p>
            <a:pPr indent="-342900" lvl="1" marL="228600" rtl="0" algn="l">
              <a:lnSpc>
                <a:spcPct val="115000"/>
              </a:lnSpc>
              <a:spcBef>
                <a:spcPts val="0"/>
              </a:spcBef>
              <a:spcAft>
                <a:spcPts val="0"/>
              </a:spcAft>
              <a:buClr>
                <a:srgbClr val="073763"/>
              </a:buClr>
              <a:buSzPts val="1800"/>
              <a:buFont typeface="Roboto"/>
              <a:buChar char="○"/>
            </a:pPr>
            <a:r>
              <a:rPr lang="en" sz="1800">
                <a:solidFill>
                  <a:srgbClr val="073763"/>
                </a:solidFill>
                <a:latin typeface="Roboto"/>
                <a:ea typeface="Roboto"/>
                <a:cs typeface="Roboto"/>
                <a:sym typeface="Roboto"/>
              </a:rPr>
              <a:t>Blue-violet </a:t>
            </a:r>
            <a:endParaRPr sz="1800">
              <a:solidFill>
                <a:srgbClr val="073763"/>
              </a:solidFill>
              <a:latin typeface="Roboto"/>
              <a:ea typeface="Roboto"/>
              <a:cs typeface="Roboto"/>
              <a:sym typeface="Roboto"/>
            </a:endParaRPr>
          </a:p>
          <a:p>
            <a:pPr indent="-342900" lvl="1" marL="228600" rtl="0" algn="l">
              <a:lnSpc>
                <a:spcPct val="115000"/>
              </a:lnSpc>
              <a:spcBef>
                <a:spcPts val="0"/>
              </a:spcBef>
              <a:spcAft>
                <a:spcPts val="0"/>
              </a:spcAft>
              <a:buClr>
                <a:srgbClr val="741B47"/>
              </a:buClr>
              <a:buSzPts val="1800"/>
              <a:buFont typeface="Roboto"/>
              <a:buChar char="○"/>
            </a:pPr>
            <a:r>
              <a:rPr lang="en" sz="1800">
                <a:solidFill>
                  <a:srgbClr val="741B47"/>
                </a:solidFill>
                <a:latin typeface="Roboto"/>
                <a:ea typeface="Roboto"/>
                <a:cs typeface="Roboto"/>
                <a:sym typeface="Roboto"/>
              </a:rPr>
              <a:t>Red-violet</a:t>
            </a:r>
            <a:endParaRPr sz="1800">
              <a:solidFill>
                <a:srgbClr val="741B47"/>
              </a:solidFill>
              <a:latin typeface="Roboto"/>
              <a:ea typeface="Roboto"/>
              <a:cs typeface="Roboto"/>
              <a:sym typeface="Roboto"/>
            </a:endParaRPr>
          </a:p>
          <a:p>
            <a:pPr indent="-342900" lvl="1" marL="228600" rtl="0" algn="l">
              <a:lnSpc>
                <a:spcPct val="115000"/>
              </a:lnSpc>
              <a:spcBef>
                <a:spcPts val="0"/>
              </a:spcBef>
              <a:spcAft>
                <a:spcPts val="0"/>
              </a:spcAft>
              <a:buClr>
                <a:srgbClr val="CC4125"/>
              </a:buClr>
              <a:buSzPts val="1800"/>
              <a:buFont typeface="Roboto"/>
              <a:buChar char="○"/>
            </a:pPr>
            <a:r>
              <a:rPr lang="en" sz="1800">
                <a:solidFill>
                  <a:srgbClr val="CC4125"/>
                </a:solidFill>
                <a:latin typeface="Roboto"/>
                <a:ea typeface="Roboto"/>
                <a:cs typeface="Roboto"/>
                <a:sym typeface="Roboto"/>
              </a:rPr>
              <a:t>Red-Orange </a:t>
            </a:r>
            <a:endParaRPr sz="1800"/>
          </a:p>
        </p:txBody>
      </p:sp>
      <p:sp>
        <p:nvSpPr>
          <p:cNvPr id="1515" name="Google Shape;1515;p71"/>
          <p:cNvSpPr txBox="1"/>
          <p:nvPr>
            <p:ph idx="5" type="ctrTitle"/>
          </p:nvPr>
        </p:nvSpPr>
        <p:spPr>
          <a:xfrm>
            <a:off x="6129325" y="2029675"/>
            <a:ext cx="21597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Tertiary Colors</a:t>
            </a:r>
            <a:endParaRPr/>
          </a:p>
        </p:txBody>
      </p:sp>
      <p:sp>
        <p:nvSpPr>
          <p:cNvPr id="1516" name="Google Shape;1516;p71"/>
          <p:cNvSpPr txBox="1"/>
          <p:nvPr>
            <p:ph idx="6"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7"/>
          <p:cNvSpPr txBox="1"/>
          <p:nvPr>
            <p:ph type="ctrTitle"/>
          </p:nvPr>
        </p:nvSpPr>
        <p:spPr>
          <a:xfrm flipH="1">
            <a:off x="390439" y="341950"/>
            <a:ext cx="747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SDLC 102</a:t>
            </a:r>
            <a:endParaRPr/>
          </a:p>
        </p:txBody>
      </p:sp>
      <p:sp>
        <p:nvSpPr>
          <p:cNvPr id="1242" name="Google Shape;1242;p27"/>
          <p:cNvSpPr txBox="1"/>
          <p:nvPr>
            <p:ph idx="1" type="body"/>
          </p:nvPr>
        </p:nvSpPr>
        <p:spPr>
          <a:xfrm>
            <a:off x="390375" y="1052275"/>
            <a:ext cx="8413200" cy="392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Think of the SDLC as a contract that you make with your client so that you know what they want and they know your direction.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It protects you just as much as them, if the client tries to say that you did a bad job you can turn to the SDLC and show them why you did what you did. </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72"/>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Warm Colors</a:t>
            </a:r>
            <a:endParaRPr/>
          </a:p>
        </p:txBody>
      </p:sp>
      <p:sp>
        <p:nvSpPr>
          <p:cNvPr id="1522" name="Google Shape;1522;p72"/>
          <p:cNvSpPr txBox="1"/>
          <p:nvPr>
            <p:ph idx="1" type="body"/>
          </p:nvPr>
        </p:nvSpPr>
        <p:spPr>
          <a:xfrm>
            <a:off x="620225" y="1017925"/>
            <a:ext cx="37407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Warm colors are what you think of on a nice fall sunny day.</a:t>
            </a:r>
            <a:endParaRPr/>
          </a:p>
          <a:p>
            <a:pPr indent="0" lvl="0" marL="457200" rtl="0" algn="l">
              <a:spcBef>
                <a:spcPts val="1000"/>
              </a:spcBef>
              <a:spcAft>
                <a:spcPts val="0"/>
              </a:spcAft>
              <a:buNone/>
            </a:pPr>
            <a:r>
              <a:rPr lang="en"/>
              <a:t> </a:t>
            </a:r>
            <a:endParaRPr/>
          </a:p>
          <a:p>
            <a:pPr indent="-381000" lvl="0" marL="457200" rtl="0" algn="l">
              <a:spcBef>
                <a:spcPts val="1000"/>
              </a:spcBef>
              <a:spcAft>
                <a:spcPts val="0"/>
              </a:spcAft>
              <a:buSzPts val="2400"/>
              <a:buChar char="●"/>
            </a:pPr>
            <a:r>
              <a:rPr lang="en"/>
              <a:t>These are energy colors and make people want to take action</a:t>
            </a:r>
            <a:endParaRPr/>
          </a:p>
        </p:txBody>
      </p:sp>
      <p:pic>
        <p:nvPicPr>
          <p:cNvPr id="1523" name="Google Shape;1523;p72"/>
          <p:cNvPicPr preferRelativeResize="0"/>
          <p:nvPr/>
        </p:nvPicPr>
        <p:blipFill>
          <a:blip r:embed="rId3">
            <a:alphaModFix/>
          </a:blip>
          <a:stretch>
            <a:fillRect/>
          </a:stretch>
        </p:blipFill>
        <p:spPr>
          <a:xfrm>
            <a:off x="4992113" y="1170925"/>
            <a:ext cx="3568437" cy="33390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73"/>
          <p:cNvSpPr txBox="1"/>
          <p:nvPr>
            <p:ph idx="1" type="body"/>
          </p:nvPr>
        </p:nvSpPr>
        <p:spPr>
          <a:xfrm>
            <a:off x="785850" y="1162125"/>
            <a:ext cx="7572300" cy="3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colors will draw attention and seem to pop out, especially when they are placed on a cool background</a:t>
            </a:r>
            <a:endParaRPr/>
          </a:p>
          <a:p>
            <a:pPr indent="0" lvl="0" marL="0" rtl="0" algn="l">
              <a:spcBef>
                <a:spcPts val="1000"/>
              </a:spcBef>
              <a:spcAft>
                <a:spcPts val="1000"/>
              </a:spcAft>
              <a:buNone/>
            </a:pPr>
            <a:r>
              <a:t/>
            </a:r>
            <a:endParaRPr/>
          </a:p>
        </p:txBody>
      </p:sp>
      <p:sp>
        <p:nvSpPr>
          <p:cNvPr id="1529" name="Google Shape;1529;p73"/>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Warm Colors </a:t>
            </a:r>
            <a:endParaRPr/>
          </a:p>
        </p:txBody>
      </p:sp>
      <p:pic>
        <p:nvPicPr>
          <p:cNvPr id="1530" name="Google Shape;1530;p73"/>
          <p:cNvPicPr preferRelativeResize="0"/>
          <p:nvPr/>
        </p:nvPicPr>
        <p:blipFill>
          <a:blip r:embed="rId3">
            <a:alphaModFix/>
          </a:blip>
          <a:stretch>
            <a:fillRect/>
          </a:stretch>
        </p:blipFill>
        <p:spPr>
          <a:xfrm>
            <a:off x="2824778" y="2428304"/>
            <a:ext cx="3494450" cy="2290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7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 Items</a:t>
            </a:r>
            <a:endParaRPr/>
          </a:p>
        </p:txBody>
      </p:sp>
      <p:sp>
        <p:nvSpPr>
          <p:cNvPr id="1536" name="Google Shape;1536;p74"/>
          <p:cNvSpPr txBox="1"/>
          <p:nvPr>
            <p:ph idx="1" type="body"/>
          </p:nvPr>
        </p:nvSpPr>
        <p:spPr>
          <a:xfrm>
            <a:off x="204200" y="1072675"/>
            <a:ext cx="4539600" cy="3906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Action Items are smaller parts or your site that you want to draw the user’s attention to.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These can be buttons, tabs, or important information</a:t>
            </a:r>
            <a:endParaRPr/>
          </a:p>
        </p:txBody>
      </p:sp>
      <p:pic>
        <p:nvPicPr>
          <p:cNvPr id="1537" name="Google Shape;1537;p74"/>
          <p:cNvPicPr preferRelativeResize="0"/>
          <p:nvPr/>
        </p:nvPicPr>
        <p:blipFill>
          <a:blip r:embed="rId3">
            <a:alphaModFix/>
          </a:blip>
          <a:stretch>
            <a:fillRect/>
          </a:stretch>
        </p:blipFill>
        <p:spPr>
          <a:xfrm>
            <a:off x="4743800" y="1518325"/>
            <a:ext cx="2000963" cy="484700"/>
          </a:xfrm>
          <a:prstGeom prst="rect">
            <a:avLst/>
          </a:prstGeom>
          <a:noFill/>
          <a:ln>
            <a:noFill/>
          </a:ln>
        </p:spPr>
      </p:pic>
      <p:pic>
        <p:nvPicPr>
          <p:cNvPr id="1538" name="Google Shape;1538;p74"/>
          <p:cNvPicPr preferRelativeResize="0"/>
          <p:nvPr/>
        </p:nvPicPr>
        <p:blipFill rotWithShape="1">
          <a:blip r:embed="rId4">
            <a:alphaModFix/>
          </a:blip>
          <a:srcRect b="14540" l="0" r="27336" t="14532"/>
          <a:stretch/>
        </p:blipFill>
        <p:spPr>
          <a:xfrm>
            <a:off x="7101525" y="874551"/>
            <a:ext cx="1594950" cy="742525"/>
          </a:xfrm>
          <a:prstGeom prst="rect">
            <a:avLst/>
          </a:prstGeom>
          <a:noFill/>
          <a:ln>
            <a:noFill/>
          </a:ln>
        </p:spPr>
      </p:pic>
      <p:pic>
        <p:nvPicPr>
          <p:cNvPr id="1539" name="Google Shape;1539;p74"/>
          <p:cNvPicPr preferRelativeResize="0"/>
          <p:nvPr/>
        </p:nvPicPr>
        <p:blipFill>
          <a:blip r:embed="rId5">
            <a:alphaModFix/>
          </a:blip>
          <a:stretch>
            <a:fillRect/>
          </a:stretch>
        </p:blipFill>
        <p:spPr>
          <a:xfrm>
            <a:off x="4258797" y="2571747"/>
            <a:ext cx="4539598" cy="371260"/>
          </a:xfrm>
          <a:prstGeom prst="rect">
            <a:avLst/>
          </a:prstGeom>
          <a:noFill/>
          <a:ln>
            <a:noFill/>
          </a:ln>
        </p:spPr>
      </p:pic>
      <p:pic>
        <p:nvPicPr>
          <p:cNvPr id="1540" name="Google Shape;1540;p74"/>
          <p:cNvPicPr preferRelativeResize="0"/>
          <p:nvPr/>
        </p:nvPicPr>
        <p:blipFill>
          <a:blip r:embed="rId6">
            <a:alphaModFix/>
          </a:blip>
          <a:stretch>
            <a:fillRect/>
          </a:stretch>
        </p:blipFill>
        <p:spPr>
          <a:xfrm>
            <a:off x="4743799" y="3478724"/>
            <a:ext cx="2357725" cy="981275"/>
          </a:xfrm>
          <a:prstGeom prst="rect">
            <a:avLst/>
          </a:prstGeom>
          <a:noFill/>
          <a:ln>
            <a:noFill/>
          </a:ln>
        </p:spPr>
      </p:pic>
      <p:pic>
        <p:nvPicPr>
          <p:cNvPr id="1541" name="Google Shape;1541;p74"/>
          <p:cNvPicPr preferRelativeResize="0"/>
          <p:nvPr/>
        </p:nvPicPr>
        <p:blipFill>
          <a:blip r:embed="rId7">
            <a:alphaModFix/>
          </a:blip>
          <a:stretch>
            <a:fillRect/>
          </a:stretch>
        </p:blipFill>
        <p:spPr>
          <a:xfrm>
            <a:off x="7319875" y="3162525"/>
            <a:ext cx="1392050" cy="18164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75"/>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Cool Colors</a:t>
            </a:r>
            <a:endParaRPr/>
          </a:p>
        </p:txBody>
      </p:sp>
      <p:sp>
        <p:nvSpPr>
          <p:cNvPr id="1547" name="Google Shape;1547;p75"/>
          <p:cNvSpPr txBox="1"/>
          <p:nvPr>
            <p:ph idx="1" type="body"/>
          </p:nvPr>
        </p:nvSpPr>
        <p:spPr>
          <a:xfrm>
            <a:off x="422525" y="1017925"/>
            <a:ext cx="5087400" cy="364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These are more calming and likely what you would use in a background.</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Since these don’t push someone to action they are not often used for action items but if combined with a white background any color will draw attention</a:t>
            </a:r>
            <a:endParaRPr/>
          </a:p>
        </p:txBody>
      </p:sp>
      <p:pic>
        <p:nvPicPr>
          <p:cNvPr id="1548" name="Google Shape;1548;p75"/>
          <p:cNvPicPr preferRelativeResize="0"/>
          <p:nvPr/>
        </p:nvPicPr>
        <p:blipFill>
          <a:blip r:embed="rId3">
            <a:alphaModFix/>
          </a:blip>
          <a:stretch>
            <a:fillRect/>
          </a:stretch>
        </p:blipFill>
        <p:spPr>
          <a:xfrm>
            <a:off x="5669600" y="1265063"/>
            <a:ext cx="3200025" cy="3150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7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Monochromatic </a:t>
            </a:r>
            <a:endParaRPr/>
          </a:p>
        </p:txBody>
      </p:sp>
      <p:sp>
        <p:nvSpPr>
          <p:cNvPr id="1554" name="Google Shape;1554;p76"/>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 monochromatic site uses only 1 color with varying shades and tints</a:t>
            </a:r>
            <a:endParaRPr/>
          </a:p>
          <a:p>
            <a:pPr indent="-381000" lvl="0" marL="457200" rtl="0" algn="l">
              <a:spcBef>
                <a:spcPts val="0"/>
              </a:spcBef>
              <a:spcAft>
                <a:spcPts val="0"/>
              </a:spcAft>
              <a:buSzPts val="2400"/>
              <a:buChar char="●"/>
            </a:pPr>
            <a:r>
              <a:rPr lang="en"/>
              <a:t>This can  lead to a feeling of unity throughout your site and depending on the color can also prompt your users to prejudge your site in certain ways. </a:t>
            </a:r>
            <a:endParaRPr/>
          </a:p>
          <a:p>
            <a:pPr indent="0" lvl="0" marL="0" rtl="0" algn="l">
              <a:spcBef>
                <a:spcPts val="1000"/>
              </a:spcBef>
              <a:spcAft>
                <a:spcPts val="1000"/>
              </a:spcAft>
              <a:buNone/>
            </a:pPr>
            <a:r>
              <a:t/>
            </a:r>
            <a:endParaRPr/>
          </a:p>
        </p:txBody>
      </p:sp>
      <p:pic>
        <p:nvPicPr>
          <p:cNvPr id="1555" name="Google Shape;1555;p76"/>
          <p:cNvPicPr preferRelativeResize="0"/>
          <p:nvPr/>
        </p:nvPicPr>
        <p:blipFill>
          <a:blip r:embed="rId3">
            <a:alphaModFix/>
          </a:blip>
          <a:stretch>
            <a:fillRect/>
          </a:stretch>
        </p:blipFill>
        <p:spPr>
          <a:xfrm>
            <a:off x="1705375" y="3229725"/>
            <a:ext cx="2124051" cy="1564100"/>
          </a:xfrm>
          <a:prstGeom prst="rect">
            <a:avLst/>
          </a:prstGeom>
          <a:noFill/>
          <a:ln>
            <a:noFill/>
          </a:ln>
        </p:spPr>
      </p:pic>
      <p:pic>
        <p:nvPicPr>
          <p:cNvPr id="1556" name="Google Shape;1556;p76"/>
          <p:cNvPicPr preferRelativeResize="0"/>
          <p:nvPr/>
        </p:nvPicPr>
        <p:blipFill rotWithShape="1">
          <a:blip r:embed="rId4">
            <a:alphaModFix/>
          </a:blip>
          <a:srcRect b="21315" l="12694" r="12455" t="21183"/>
          <a:stretch/>
        </p:blipFill>
        <p:spPr>
          <a:xfrm>
            <a:off x="5391225" y="3229724"/>
            <a:ext cx="2035990" cy="1564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77"/>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pic>
        <p:nvPicPr>
          <p:cNvPr id="1562" name="Google Shape;1562;p77"/>
          <p:cNvPicPr preferRelativeResize="0"/>
          <p:nvPr/>
        </p:nvPicPr>
        <p:blipFill>
          <a:blip r:embed="rId3">
            <a:alphaModFix/>
          </a:blip>
          <a:stretch>
            <a:fillRect/>
          </a:stretch>
        </p:blipFill>
        <p:spPr>
          <a:xfrm>
            <a:off x="1472125" y="1030300"/>
            <a:ext cx="6199754" cy="387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78"/>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8"/>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569" name="Google Shape;1569;p78"/>
          <p:cNvPicPr preferRelativeResize="0"/>
          <p:nvPr/>
        </p:nvPicPr>
        <p:blipFill>
          <a:blip r:embed="rId3">
            <a:alphaModFix/>
          </a:blip>
          <a:stretch>
            <a:fillRect/>
          </a:stretch>
        </p:blipFill>
        <p:spPr>
          <a:xfrm>
            <a:off x="0" y="217409"/>
            <a:ext cx="9143999" cy="470868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79"/>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575" name="Google Shape;1575;p7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76" name="Google Shape;1576;p79"/>
          <p:cNvPicPr preferRelativeResize="0"/>
          <p:nvPr/>
        </p:nvPicPr>
        <p:blipFill>
          <a:blip r:embed="rId3">
            <a:alphaModFix/>
          </a:blip>
          <a:stretch>
            <a:fillRect/>
          </a:stretch>
        </p:blipFill>
        <p:spPr>
          <a:xfrm>
            <a:off x="1434245" y="0"/>
            <a:ext cx="6275511" cy="5143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8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Complimentary Colors</a:t>
            </a:r>
            <a:endParaRPr/>
          </a:p>
        </p:txBody>
      </p:sp>
      <p:sp>
        <p:nvSpPr>
          <p:cNvPr id="1582" name="Google Shape;1582;p80"/>
          <p:cNvSpPr txBox="1"/>
          <p:nvPr>
            <p:ph idx="1" type="body"/>
          </p:nvPr>
        </p:nvSpPr>
        <p:spPr>
          <a:xfrm>
            <a:off x="413700" y="1087975"/>
            <a:ext cx="46515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These are colors that are on the opposite sides of the color wheel.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
              <a:t>When used together they really pop and the warm colors will REALLY stand out on top of the complimentary cool color. </a:t>
            </a:r>
            <a:endParaRPr/>
          </a:p>
        </p:txBody>
      </p:sp>
      <p:pic>
        <p:nvPicPr>
          <p:cNvPr id="1583" name="Google Shape;1583;p80"/>
          <p:cNvPicPr preferRelativeResize="0"/>
          <p:nvPr/>
        </p:nvPicPr>
        <p:blipFill rotWithShape="1">
          <a:blip r:embed="rId3">
            <a:alphaModFix/>
          </a:blip>
          <a:srcRect b="0" l="6924" r="0" t="0"/>
          <a:stretch/>
        </p:blipFill>
        <p:spPr>
          <a:xfrm>
            <a:off x="5391225" y="412300"/>
            <a:ext cx="1519450" cy="1502024"/>
          </a:xfrm>
          <a:prstGeom prst="rect">
            <a:avLst/>
          </a:prstGeom>
          <a:noFill/>
          <a:ln>
            <a:noFill/>
          </a:ln>
        </p:spPr>
      </p:pic>
      <p:pic>
        <p:nvPicPr>
          <p:cNvPr id="1584" name="Google Shape;1584;p80"/>
          <p:cNvPicPr preferRelativeResize="0"/>
          <p:nvPr/>
        </p:nvPicPr>
        <p:blipFill rotWithShape="1">
          <a:blip r:embed="rId3">
            <a:alphaModFix/>
          </a:blip>
          <a:srcRect b="0" l="6924" r="0" t="0"/>
          <a:stretch/>
        </p:blipFill>
        <p:spPr>
          <a:xfrm>
            <a:off x="5422125" y="2383687"/>
            <a:ext cx="1519450" cy="1502024"/>
          </a:xfrm>
          <a:prstGeom prst="rect">
            <a:avLst/>
          </a:prstGeom>
          <a:noFill/>
          <a:ln>
            <a:noFill/>
          </a:ln>
        </p:spPr>
      </p:pic>
      <p:pic>
        <p:nvPicPr>
          <p:cNvPr id="1585" name="Google Shape;1585;p80"/>
          <p:cNvPicPr preferRelativeResize="0"/>
          <p:nvPr/>
        </p:nvPicPr>
        <p:blipFill rotWithShape="1">
          <a:blip r:embed="rId3">
            <a:alphaModFix/>
          </a:blip>
          <a:srcRect b="0" l="6924" r="0" t="0"/>
          <a:stretch/>
        </p:blipFill>
        <p:spPr>
          <a:xfrm>
            <a:off x="7335825" y="1170325"/>
            <a:ext cx="1519450" cy="1502024"/>
          </a:xfrm>
          <a:prstGeom prst="rect">
            <a:avLst/>
          </a:prstGeom>
          <a:noFill/>
          <a:ln>
            <a:noFill/>
          </a:ln>
        </p:spPr>
      </p:pic>
      <p:cxnSp>
        <p:nvCxnSpPr>
          <p:cNvPr id="1586" name="Google Shape;1586;p80"/>
          <p:cNvCxnSpPr/>
          <p:nvPr/>
        </p:nvCxnSpPr>
        <p:spPr>
          <a:xfrm flipH="1" rot="10800000">
            <a:off x="5841150" y="965250"/>
            <a:ext cx="615900" cy="410400"/>
          </a:xfrm>
          <a:prstGeom prst="straightConnector1">
            <a:avLst/>
          </a:prstGeom>
          <a:noFill/>
          <a:ln cap="flat" cmpd="sng" w="28575">
            <a:solidFill>
              <a:srgbClr val="434343"/>
            </a:solidFill>
            <a:prstDash val="solid"/>
            <a:round/>
            <a:headEnd len="med" w="med" type="stealth"/>
            <a:tailEnd len="med" w="med" type="stealth"/>
          </a:ln>
        </p:spPr>
      </p:cxnSp>
      <p:cxnSp>
        <p:nvCxnSpPr>
          <p:cNvPr id="1587" name="Google Shape;1587;p80"/>
          <p:cNvCxnSpPr/>
          <p:nvPr/>
        </p:nvCxnSpPr>
        <p:spPr>
          <a:xfrm>
            <a:off x="5803613" y="3141788"/>
            <a:ext cx="793800" cy="0"/>
          </a:xfrm>
          <a:prstGeom prst="straightConnector1">
            <a:avLst/>
          </a:prstGeom>
          <a:noFill/>
          <a:ln cap="flat" cmpd="sng" w="28575">
            <a:solidFill>
              <a:srgbClr val="434343"/>
            </a:solidFill>
            <a:prstDash val="solid"/>
            <a:round/>
            <a:headEnd len="med" w="med" type="stealth"/>
            <a:tailEnd len="med" w="med" type="stealth"/>
          </a:ln>
        </p:spPr>
      </p:cxnSp>
      <p:cxnSp>
        <p:nvCxnSpPr>
          <p:cNvPr id="1588" name="Google Shape;1588;p80"/>
          <p:cNvCxnSpPr/>
          <p:nvPr/>
        </p:nvCxnSpPr>
        <p:spPr>
          <a:xfrm>
            <a:off x="7801250" y="1733025"/>
            <a:ext cx="602400" cy="342300"/>
          </a:xfrm>
          <a:prstGeom prst="straightConnector1">
            <a:avLst/>
          </a:prstGeom>
          <a:noFill/>
          <a:ln cap="flat" cmpd="sng" w="28575">
            <a:solidFill>
              <a:srgbClr val="434343"/>
            </a:solidFill>
            <a:prstDash val="solid"/>
            <a:round/>
            <a:headEnd len="med" w="med" type="stealth"/>
            <a:tailEnd len="med" w="med" type="stealth"/>
          </a:ln>
        </p:spPr>
      </p:cxnSp>
      <p:sp>
        <p:nvSpPr>
          <p:cNvPr id="1589" name="Google Shape;1589;p80"/>
          <p:cNvSpPr/>
          <p:nvPr/>
        </p:nvSpPr>
        <p:spPr>
          <a:xfrm>
            <a:off x="5498950" y="1170325"/>
            <a:ext cx="465300" cy="479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a:off x="6322075" y="661750"/>
            <a:ext cx="465300" cy="479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0"/>
          <p:cNvSpPr/>
          <p:nvPr/>
        </p:nvSpPr>
        <p:spPr>
          <a:xfrm>
            <a:off x="5338313" y="2895150"/>
            <a:ext cx="465300" cy="479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0"/>
          <p:cNvSpPr/>
          <p:nvPr/>
        </p:nvSpPr>
        <p:spPr>
          <a:xfrm>
            <a:off x="6597413" y="2895150"/>
            <a:ext cx="465300" cy="479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0"/>
          <p:cNvSpPr/>
          <p:nvPr/>
        </p:nvSpPr>
        <p:spPr>
          <a:xfrm>
            <a:off x="7421575" y="1425475"/>
            <a:ext cx="465300" cy="479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0"/>
          <p:cNvSpPr/>
          <p:nvPr/>
        </p:nvSpPr>
        <p:spPr>
          <a:xfrm>
            <a:off x="8275800" y="1904575"/>
            <a:ext cx="465300" cy="479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5" name="Google Shape;1595;p80"/>
          <p:cNvPicPr preferRelativeResize="0"/>
          <p:nvPr/>
        </p:nvPicPr>
        <p:blipFill>
          <a:blip r:embed="rId4">
            <a:alphaModFix/>
          </a:blip>
          <a:stretch>
            <a:fillRect/>
          </a:stretch>
        </p:blipFill>
        <p:spPr>
          <a:xfrm>
            <a:off x="7156250" y="3141800"/>
            <a:ext cx="1699025" cy="16990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81"/>
          <p:cNvSpPr txBox="1"/>
          <p:nvPr>
            <p:ph type="title"/>
          </p:nvPr>
        </p:nvSpPr>
        <p:spPr>
          <a:xfrm>
            <a:off x="337850" y="243450"/>
            <a:ext cx="31461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a:t>
            </a:r>
            <a:endParaRPr/>
          </a:p>
        </p:txBody>
      </p:sp>
      <p:sp>
        <p:nvSpPr>
          <p:cNvPr id="1601" name="Google Shape;1601;p81"/>
          <p:cNvSpPr txBox="1"/>
          <p:nvPr>
            <p:ph idx="1" type="body"/>
          </p:nvPr>
        </p:nvSpPr>
        <p:spPr>
          <a:xfrm>
            <a:off x="337850" y="1476925"/>
            <a:ext cx="3146100" cy="347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When used together they can create a stark contrast that will highlight a divide between subjects</a:t>
            </a:r>
            <a:endParaRPr/>
          </a:p>
          <a:p>
            <a:pPr indent="0" lvl="0" marL="457200" rtl="0" algn="l">
              <a:spcBef>
                <a:spcPts val="1000"/>
              </a:spcBef>
              <a:spcAft>
                <a:spcPts val="1000"/>
              </a:spcAft>
              <a:buNone/>
            </a:pPr>
            <a:r>
              <a:t/>
            </a:r>
            <a:endParaRPr/>
          </a:p>
        </p:txBody>
      </p:sp>
      <p:pic>
        <p:nvPicPr>
          <p:cNvPr id="1602" name="Google Shape;1602;p81"/>
          <p:cNvPicPr preferRelativeResize="0"/>
          <p:nvPr/>
        </p:nvPicPr>
        <p:blipFill>
          <a:blip r:embed="rId3">
            <a:alphaModFix/>
          </a:blip>
          <a:stretch>
            <a:fillRect/>
          </a:stretch>
        </p:blipFill>
        <p:spPr>
          <a:xfrm>
            <a:off x="3654350" y="494275"/>
            <a:ext cx="5542251" cy="4590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8"/>
          <p:cNvSpPr txBox="1"/>
          <p:nvPr>
            <p:ph type="title"/>
          </p:nvPr>
        </p:nvSpPr>
        <p:spPr>
          <a:xfrm>
            <a:off x="1054800" y="2209725"/>
            <a:ext cx="7034400" cy="17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you were creating a legal document for work you were going to do what information would you need?</a:t>
            </a:r>
            <a:endParaRPr/>
          </a:p>
        </p:txBody>
      </p:sp>
      <p:sp>
        <p:nvSpPr>
          <p:cNvPr id="1248" name="Google Shape;1248;p28"/>
          <p:cNvSpPr txBox="1"/>
          <p:nvPr>
            <p:ph idx="1" type="subTitle"/>
          </p:nvPr>
        </p:nvSpPr>
        <p:spPr>
          <a:xfrm>
            <a:off x="2560800" y="890275"/>
            <a:ext cx="40224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a:t>
            </a:r>
            <a:endParaRPr/>
          </a:p>
          <a:p>
            <a:pPr indent="0" lvl="0" marL="0" rtl="0" algn="ctr">
              <a:spcBef>
                <a:spcPts val="0"/>
              </a:spcBef>
              <a:spcAft>
                <a:spcPts val="0"/>
              </a:spcAft>
              <a:buNone/>
            </a:pPr>
            <a:r>
              <a:rPr lang="en"/>
              <a:t>Hands Up / Random Call-Ons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82"/>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608" name="Google Shape;1608;p82"/>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609" name="Google Shape;1609;p82"/>
          <p:cNvPicPr preferRelativeResize="0"/>
          <p:nvPr/>
        </p:nvPicPr>
        <p:blipFill>
          <a:blip r:embed="rId3">
            <a:alphaModFix/>
          </a:blip>
          <a:stretch>
            <a:fillRect/>
          </a:stretch>
        </p:blipFill>
        <p:spPr>
          <a:xfrm>
            <a:off x="545767" y="1123792"/>
            <a:ext cx="7791424" cy="3433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83"/>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615" name="Google Shape;1615;p83"/>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616" name="Google Shape;1616;p83"/>
          <p:cNvPicPr preferRelativeResize="0"/>
          <p:nvPr/>
        </p:nvPicPr>
        <p:blipFill>
          <a:blip r:embed="rId3">
            <a:alphaModFix/>
          </a:blip>
          <a:stretch>
            <a:fillRect/>
          </a:stretch>
        </p:blipFill>
        <p:spPr>
          <a:xfrm>
            <a:off x="831278" y="1017928"/>
            <a:ext cx="7220375" cy="37921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8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Split-Complementary Colors</a:t>
            </a:r>
            <a:endParaRPr/>
          </a:p>
        </p:txBody>
      </p:sp>
      <p:sp>
        <p:nvSpPr>
          <p:cNvPr id="1622" name="Google Shape;1622;p84"/>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is a much more common use of colors for a website. </a:t>
            </a:r>
            <a:endParaRPr/>
          </a:p>
          <a:p>
            <a:pPr indent="-381000" lvl="0" marL="457200" rtl="0" algn="l">
              <a:spcBef>
                <a:spcPts val="0"/>
              </a:spcBef>
              <a:spcAft>
                <a:spcPts val="0"/>
              </a:spcAft>
              <a:buSzPts val="2400"/>
              <a:buChar char="●"/>
            </a:pPr>
            <a:r>
              <a:rPr lang="en"/>
              <a:t>This will still give you strong contrast like before but will also give more choices to choose from </a:t>
            </a:r>
            <a:endParaRPr/>
          </a:p>
          <a:p>
            <a:pPr indent="-381000" lvl="0" marL="457200" rtl="0" algn="l">
              <a:spcBef>
                <a:spcPts val="0"/>
              </a:spcBef>
              <a:spcAft>
                <a:spcPts val="0"/>
              </a:spcAft>
              <a:buSzPts val="2400"/>
              <a:buChar char="●"/>
            </a:pPr>
            <a:r>
              <a:rPr lang="en"/>
              <a:t>Just like last time the subject of the page or the item that you want users to pay attention to should be the single complimentary color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85"/>
          <p:cNvSpPr txBox="1"/>
          <p:nvPr>
            <p:ph type="title"/>
          </p:nvPr>
        </p:nvSpPr>
        <p:spPr>
          <a:xfrm>
            <a:off x="337850" y="243450"/>
            <a:ext cx="31461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 Time:</a:t>
            </a:r>
            <a:endParaRPr/>
          </a:p>
        </p:txBody>
      </p:sp>
      <p:sp>
        <p:nvSpPr>
          <p:cNvPr id="1628" name="Google Shape;1628;p85"/>
          <p:cNvSpPr txBox="1"/>
          <p:nvPr>
            <p:ph idx="1" type="body"/>
          </p:nvPr>
        </p:nvSpPr>
        <p:spPr>
          <a:xfrm>
            <a:off x="337850" y="1476925"/>
            <a:ext cx="3146100" cy="347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Do not call out. </a:t>
            </a:r>
            <a:endParaRPr/>
          </a:p>
          <a:p>
            <a:pPr indent="0" lvl="0" marL="914400" rtl="0" algn="l">
              <a:spcBef>
                <a:spcPts val="1000"/>
              </a:spcBef>
              <a:spcAft>
                <a:spcPts val="0"/>
              </a:spcAft>
              <a:buNone/>
            </a:pPr>
            <a:r>
              <a:t/>
            </a:r>
            <a:endParaRPr/>
          </a:p>
          <a:p>
            <a:pPr indent="-381000" lvl="0" marL="457200" rtl="0" algn="l">
              <a:spcBef>
                <a:spcPts val="1000"/>
              </a:spcBef>
              <a:spcAft>
                <a:spcPts val="0"/>
              </a:spcAft>
              <a:buSzPts val="2400"/>
              <a:buChar char="●"/>
            </a:pPr>
            <a:r>
              <a:rPr lang="en"/>
              <a:t>What color would you make an item that you really want to stand out on this poster?</a:t>
            </a:r>
            <a:endParaRPr/>
          </a:p>
        </p:txBody>
      </p:sp>
      <p:pic>
        <p:nvPicPr>
          <p:cNvPr id="1629" name="Google Shape;1629;p85"/>
          <p:cNvPicPr preferRelativeResize="0"/>
          <p:nvPr/>
        </p:nvPicPr>
        <p:blipFill>
          <a:blip r:embed="rId3">
            <a:alphaModFix/>
          </a:blip>
          <a:stretch>
            <a:fillRect/>
          </a:stretch>
        </p:blipFill>
        <p:spPr>
          <a:xfrm>
            <a:off x="3952925" y="-30825"/>
            <a:ext cx="5143500"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86"/>
          <p:cNvSpPr txBox="1"/>
          <p:nvPr>
            <p:ph type="title"/>
          </p:nvPr>
        </p:nvSpPr>
        <p:spPr>
          <a:xfrm>
            <a:off x="449125" y="0"/>
            <a:ext cx="47031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635" name="Google Shape;1635;p86"/>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636" name="Google Shape;1636;p86"/>
          <p:cNvPicPr preferRelativeResize="0"/>
          <p:nvPr/>
        </p:nvPicPr>
        <p:blipFill>
          <a:blip r:embed="rId3">
            <a:alphaModFix/>
          </a:blip>
          <a:stretch>
            <a:fillRect/>
          </a:stretch>
        </p:blipFill>
        <p:spPr>
          <a:xfrm>
            <a:off x="0" y="641301"/>
            <a:ext cx="9143998" cy="450219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87"/>
          <p:cNvSpPr txBox="1"/>
          <p:nvPr>
            <p:ph type="title"/>
          </p:nvPr>
        </p:nvSpPr>
        <p:spPr>
          <a:xfrm>
            <a:off x="449125" y="0"/>
            <a:ext cx="47031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642" name="Google Shape;1642;p87"/>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643" name="Google Shape;1643;p87"/>
          <p:cNvPicPr preferRelativeResize="0"/>
          <p:nvPr/>
        </p:nvPicPr>
        <p:blipFill>
          <a:blip r:embed="rId3">
            <a:alphaModFix/>
          </a:blip>
          <a:stretch>
            <a:fillRect/>
          </a:stretch>
        </p:blipFill>
        <p:spPr>
          <a:xfrm>
            <a:off x="1174300" y="823973"/>
            <a:ext cx="6534350" cy="4032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88"/>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Achromatic Color</a:t>
            </a:r>
            <a:endParaRPr/>
          </a:p>
        </p:txBody>
      </p:sp>
      <p:sp>
        <p:nvSpPr>
          <p:cNvPr id="1649" name="Google Shape;1649;p88"/>
          <p:cNvSpPr txBox="1"/>
          <p:nvPr>
            <p:ph idx="1" type="body"/>
          </p:nvPr>
        </p:nvSpPr>
        <p:spPr>
          <a:xfrm>
            <a:off x="594225" y="1155575"/>
            <a:ext cx="7227600" cy="380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One of the more common design choices. This can lead to very professional and clean looking web design. </a:t>
            </a:r>
            <a:endParaRPr/>
          </a:p>
          <a:p>
            <a:pPr indent="-381000" lvl="0" marL="457200" rtl="0" algn="l">
              <a:spcBef>
                <a:spcPts val="1000"/>
              </a:spcBef>
              <a:spcAft>
                <a:spcPts val="0"/>
              </a:spcAft>
              <a:buSzPts val="2400"/>
              <a:buChar char="●"/>
            </a:pPr>
            <a:r>
              <a:rPr lang="en"/>
              <a:t>Achromatic is where you only use black and white (and shades between) and then throw in a color to highlight the action item</a:t>
            </a:r>
            <a:endParaRPr/>
          </a:p>
          <a:p>
            <a:pPr indent="-381000" lvl="0" marL="457200" rtl="0" algn="l">
              <a:spcBef>
                <a:spcPts val="1000"/>
              </a:spcBef>
              <a:spcAft>
                <a:spcPts val="1000"/>
              </a:spcAft>
              <a:buSzPts val="2400"/>
              <a:buChar char="●"/>
            </a:pPr>
            <a:r>
              <a:rPr lang="en"/>
              <a:t>Be Careful</a:t>
            </a:r>
            <a:r>
              <a:rPr lang="en"/>
              <a:t>, the color you use will say a lot about the theme of your site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89"/>
          <p:cNvSpPr txBox="1"/>
          <p:nvPr>
            <p:ph type="title"/>
          </p:nvPr>
        </p:nvSpPr>
        <p:spPr>
          <a:xfrm>
            <a:off x="337850" y="243450"/>
            <a:ext cx="31461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655" name="Google Shape;1655;p89"/>
          <p:cNvSpPr txBox="1"/>
          <p:nvPr>
            <p:ph idx="1" type="body"/>
          </p:nvPr>
        </p:nvSpPr>
        <p:spPr>
          <a:xfrm>
            <a:off x="337850" y="1476925"/>
            <a:ext cx="3146100" cy="347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t/>
            </a:r>
            <a:endParaRPr/>
          </a:p>
        </p:txBody>
      </p:sp>
      <p:pic>
        <p:nvPicPr>
          <p:cNvPr id="1656" name="Google Shape;1656;p89"/>
          <p:cNvPicPr preferRelativeResize="0"/>
          <p:nvPr/>
        </p:nvPicPr>
        <p:blipFill rotWithShape="1">
          <a:blip r:embed="rId3">
            <a:alphaModFix/>
          </a:blip>
          <a:srcRect b="0" l="0" r="0" t="0"/>
          <a:stretch/>
        </p:blipFill>
        <p:spPr>
          <a:xfrm>
            <a:off x="3767250" y="0"/>
            <a:ext cx="5143500" cy="5143500"/>
          </a:xfrm>
          <a:prstGeom prst="rect">
            <a:avLst/>
          </a:prstGeom>
          <a:noFill/>
          <a:ln>
            <a:noFill/>
          </a:ln>
        </p:spPr>
      </p:pic>
      <p:sp>
        <p:nvSpPr>
          <p:cNvPr id="1657" name="Google Shape;1657;p89"/>
          <p:cNvSpPr txBox="1"/>
          <p:nvPr/>
        </p:nvSpPr>
        <p:spPr>
          <a:xfrm>
            <a:off x="7128450" y="4009975"/>
            <a:ext cx="1782300" cy="1133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90"/>
          <p:cNvSpPr txBox="1"/>
          <p:nvPr>
            <p:ph type="title"/>
          </p:nvPr>
        </p:nvSpPr>
        <p:spPr>
          <a:xfrm>
            <a:off x="449125" y="0"/>
            <a:ext cx="47031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663" name="Google Shape;1663;p90"/>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664" name="Google Shape;1664;p90"/>
          <p:cNvPicPr preferRelativeResize="0"/>
          <p:nvPr/>
        </p:nvPicPr>
        <p:blipFill>
          <a:blip r:embed="rId3">
            <a:alphaModFix/>
          </a:blip>
          <a:stretch>
            <a:fillRect/>
          </a:stretch>
        </p:blipFill>
        <p:spPr>
          <a:xfrm>
            <a:off x="1822849" y="776850"/>
            <a:ext cx="5237249" cy="42925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91"/>
          <p:cNvSpPr txBox="1"/>
          <p:nvPr>
            <p:ph type="title"/>
          </p:nvPr>
        </p:nvSpPr>
        <p:spPr>
          <a:xfrm>
            <a:off x="449125" y="0"/>
            <a:ext cx="47031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670" name="Google Shape;1670;p91"/>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671" name="Google Shape;1671;p91"/>
          <p:cNvPicPr preferRelativeResize="0"/>
          <p:nvPr/>
        </p:nvPicPr>
        <p:blipFill>
          <a:blip r:embed="rId3">
            <a:alphaModFix/>
          </a:blip>
          <a:stretch>
            <a:fillRect/>
          </a:stretch>
        </p:blipFill>
        <p:spPr>
          <a:xfrm>
            <a:off x="1533963" y="659788"/>
            <a:ext cx="5815024" cy="4361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9"/>
          <p:cNvSpPr txBox="1"/>
          <p:nvPr>
            <p:ph type="title"/>
          </p:nvPr>
        </p:nvSpPr>
        <p:spPr>
          <a:xfrm>
            <a:off x="1852350" y="174387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1 - Planning</a:t>
            </a:r>
            <a:endParaRPr/>
          </a:p>
        </p:txBody>
      </p:sp>
      <p:sp>
        <p:nvSpPr>
          <p:cNvPr id="1254" name="Google Shape;1254;p29"/>
          <p:cNvSpPr txBox="1"/>
          <p:nvPr>
            <p:ph idx="1" type="subTitle"/>
          </p:nvPr>
        </p:nvSpPr>
        <p:spPr>
          <a:xfrm>
            <a:off x="2897325" y="282721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Before you code anything you plan ahead and agree on terms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92"/>
          <p:cNvSpPr txBox="1"/>
          <p:nvPr>
            <p:ph type="title"/>
          </p:nvPr>
        </p:nvSpPr>
        <p:spPr>
          <a:xfrm>
            <a:off x="449125" y="0"/>
            <a:ext cx="47031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677" name="Google Shape;1677;p92"/>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678" name="Google Shape;1678;p92"/>
          <p:cNvPicPr preferRelativeResize="0"/>
          <p:nvPr/>
        </p:nvPicPr>
        <p:blipFill>
          <a:blip r:embed="rId3">
            <a:alphaModFix/>
          </a:blip>
          <a:stretch>
            <a:fillRect/>
          </a:stretch>
        </p:blipFill>
        <p:spPr>
          <a:xfrm>
            <a:off x="0" y="896154"/>
            <a:ext cx="9143997" cy="424734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93"/>
          <p:cNvSpPr txBox="1"/>
          <p:nvPr>
            <p:ph type="title"/>
          </p:nvPr>
        </p:nvSpPr>
        <p:spPr>
          <a:xfrm>
            <a:off x="449125" y="0"/>
            <a:ext cx="47031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684" name="Google Shape;1684;p93"/>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685" name="Google Shape;1685;p93"/>
          <p:cNvPicPr preferRelativeResize="0"/>
          <p:nvPr/>
        </p:nvPicPr>
        <p:blipFill>
          <a:blip r:embed="rId3">
            <a:alphaModFix/>
          </a:blip>
          <a:stretch>
            <a:fillRect/>
          </a:stretch>
        </p:blipFill>
        <p:spPr>
          <a:xfrm>
            <a:off x="1668725" y="662975"/>
            <a:ext cx="5806526" cy="43548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94"/>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These are site with 3 or 4 colors that are spread </a:t>
            </a:r>
            <a:r>
              <a:rPr lang="en"/>
              <a:t>throughout</a:t>
            </a:r>
            <a:r>
              <a:rPr lang="en"/>
              <a:t> the color wheel. </a:t>
            </a:r>
            <a:endParaRPr/>
          </a:p>
          <a:p>
            <a:pPr indent="-381000" lvl="0" marL="457200" rtl="0" algn="l">
              <a:spcBef>
                <a:spcPts val="1000"/>
              </a:spcBef>
              <a:spcAft>
                <a:spcPts val="0"/>
              </a:spcAft>
              <a:buSzPts val="2400"/>
              <a:buChar char="●"/>
            </a:pPr>
            <a:r>
              <a:rPr lang="en"/>
              <a:t>When using this kind of color scheme the site will look very busy and lively.</a:t>
            </a:r>
            <a:endParaRPr/>
          </a:p>
          <a:p>
            <a:pPr indent="-381000" lvl="0" marL="457200" rtl="0" algn="l">
              <a:spcBef>
                <a:spcPts val="1000"/>
              </a:spcBef>
              <a:spcAft>
                <a:spcPts val="1000"/>
              </a:spcAft>
              <a:buSzPts val="2400"/>
              <a:buChar char="●"/>
            </a:pPr>
            <a:r>
              <a:rPr lang="en"/>
              <a:t>These are good for sites that you want to have a more exploratory feel, people need to look around to find the important parts on their own instead of having the path told to them</a:t>
            </a:r>
            <a:endParaRPr/>
          </a:p>
        </p:txBody>
      </p:sp>
      <p:sp>
        <p:nvSpPr>
          <p:cNvPr id="1691" name="Google Shape;1691;p9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Triatic and </a:t>
            </a:r>
            <a:r>
              <a:rPr lang="en"/>
              <a:t>Tetradic</a:t>
            </a:r>
            <a:r>
              <a:rPr lang="en"/>
              <a:t> Colors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95"/>
          <p:cNvSpPr txBox="1"/>
          <p:nvPr>
            <p:ph type="title"/>
          </p:nvPr>
        </p:nvSpPr>
        <p:spPr>
          <a:xfrm>
            <a:off x="140150" y="354650"/>
            <a:ext cx="31461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a:t>
            </a:r>
            <a:endParaRPr/>
          </a:p>
        </p:txBody>
      </p:sp>
      <p:sp>
        <p:nvSpPr>
          <p:cNvPr id="1697" name="Google Shape;1697;p95"/>
          <p:cNvSpPr txBox="1"/>
          <p:nvPr>
            <p:ph idx="1" type="body"/>
          </p:nvPr>
        </p:nvSpPr>
        <p:spPr>
          <a:xfrm>
            <a:off x="337850" y="1155575"/>
            <a:ext cx="3146100" cy="3799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This is a vivid poster with a lot of energy. </a:t>
            </a:r>
            <a:endParaRPr/>
          </a:p>
          <a:p>
            <a:pPr indent="0" lvl="0" marL="914400" rtl="0" algn="l">
              <a:spcBef>
                <a:spcPts val="1000"/>
              </a:spcBef>
              <a:spcAft>
                <a:spcPts val="0"/>
              </a:spcAft>
              <a:buNone/>
            </a:pPr>
            <a:r>
              <a:t/>
            </a:r>
            <a:endParaRPr/>
          </a:p>
          <a:p>
            <a:pPr indent="-381000" lvl="0" marL="457200" rtl="0" algn="l">
              <a:spcBef>
                <a:spcPts val="1000"/>
              </a:spcBef>
              <a:spcAft>
                <a:spcPts val="1000"/>
              </a:spcAft>
              <a:buSzPts val="2400"/>
              <a:buChar char="●"/>
            </a:pPr>
            <a:r>
              <a:rPr lang="en"/>
              <a:t>Text was made to look like neon lights to fit that theme with the colors</a:t>
            </a:r>
            <a:endParaRPr/>
          </a:p>
        </p:txBody>
      </p:sp>
      <p:pic>
        <p:nvPicPr>
          <p:cNvPr id="1698" name="Google Shape;1698;p95"/>
          <p:cNvPicPr preferRelativeResize="0"/>
          <p:nvPr/>
        </p:nvPicPr>
        <p:blipFill rotWithShape="1">
          <a:blip r:embed="rId3">
            <a:alphaModFix/>
          </a:blip>
          <a:srcRect b="0" l="10450" r="0" t="0"/>
          <a:stretch/>
        </p:blipFill>
        <p:spPr>
          <a:xfrm>
            <a:off x="4221400" y="0"/>
            <a:ext cx="4605900"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96"/>
          <p:cNvSpPr txBox="1"/>
          <p:nvPr>
            <p:ph type="title"/>
          </p:nvPr>
        </p:nvSpPr>
        <p:spPr>
          <a:xfrm>
            <a:off x="449125" y="0"/>
            <a:ext cx="47031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704" name="Google Shape;1704;p96"/>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705" name="Google Shape;1705;p96"/>
          <p:cNvPicPr preferRelativeResize="0"/>
          <p:nvPr/>
        </p:nvPicPr>
        <p:blipFill>
          <a:blip r:embed="rId3">
            <a:alphaModFix/>
          </a:blip>
          <a:stretch>
            <a:fillRect/>
          </a:stretch>
        </p:blipFill>
        <p:spPr>
          <a:xfrm>
            <a:off x="61775" y="948254"/>
            <a:ext cx="9143998" cy="419524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97"/>
          <p:cNvSpPr txBox="1"/>
          <p:nvPr>
            <p:ph type="title"/>
          </p:nvPr>
        </p:nvSpPr>
        <p:spPr>
          <a:xfrm>
            <a:off x="449125" y="0"/>
            <a:ext cx="47031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Example</a:t>
            </a:r>
            <a:endParaRPr/>
          </a:p>
        </p:txBody>
      </p:sp>
      <p:sp>
        <p:nvSpPr>
          <p:cNvPr id="1711" name="Google Shape;1711;p97"/>
          <p:cNvSpPr txBox="1"/>
          <p:nvPr>
            <p:ph idx="1" type="body"/>
          </p:nvPr>
        </p:nvSpPr>
        <p:spPr>
          <a:xfrm>
            <a:off x="422525" y="1017925"/>
            <a:ext cx="80379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712" name="Google Shape;1712;p97"/>
          <p:cNvPicPr preferRelativeResize="0"/>
          <p:nvPr/>
        </p:nvPicPr>
        <p:blipFill>
          <a:blip r:embed="rId3">
            <a:alphaModFix/>
          </a:blip>
          <a:stretch>
            <a:fillRect/>
          </a:stretch>
        </p:blipFill>
        <p:spPr>
          <a:xfrm>
            <a:off x="1134600" y="747825"/>
            <a:ext cx="6874800" cy="4185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98"/>
          <p:cNvSpPr txBox="1"/>
          <p:nvPr>
            <p:ph type="title"/>
          </p:nvPr>
        </p:nvSpPr>
        <p:spPr>
          <a:xfrm>
            <a:off x="1852350" y="1839025"/>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Color Feel</a:t>
            </a:r>
            <a:endParaRPr/>
          </a:p>
        </p:txBody>
      </p:sp>
      <p:sp>
        <p:nvSpPr>
          <p:cNvPr id="1718" name="Google Shape;1718;p98"/>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feels that can be associated with colors. Not all the feels.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9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part 1</a:t>
            </a:r>
            <a:endParaRPr/>
          </a:p>
        </p:txBody>
      </p:sp>
      <p:sp>
        <p:nvSpPr>
          <p:cNvPr id="1724" name="Google Shape;1724;p99"/>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Everyone will be given one of the base 6 colors.</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For your color please look up and find 10 companies that use that color in the majority of their site and or logo.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1AFCD3"/>
                </a:solidFill>
              </a:rPr>
              <a:t>For example orange could use West-Mec</a:t>
            </a:r>
            <a:endParaRPr>
              <a:solidFill>
                <a:srgbClr val="1AFCD3"/>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0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part 2</a:t>
            </a:r>
            <a:endParaRPr/>
          </a:p>
        </p:txBody>
      </p:sp>
      <p:sp>
        <p:nvSpPr>
          <p:cNvPr id="1730" name="Google Shape;1730;p100"/>
          <p:cNvSpPr txBox="1"/>
          <p:nvPr>
            <p:ph idx="1" type="body"/>
          </p:nvPr>
        </p:nvSpPr>
        <p:spPr>
          <a:xfrm>
            <a:off x="594225" y="949575"/>
            <a:ext cx="7227600" cy="400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Take each of those </a:t>
            </a:r>
            <a:r>
              <a:rPr lang="en"/>
              <a:t>businesses</a:t>
            </a:r>
            <a:r>
              <a:rPr lang="en"/>
              <a:t> and write down 3-5 attributes about each one.</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These can be facts, verbs,  or </a:t>
            </a:r>
            <a:r>
              <a:rPr lang="en"/>
              <a:t>adjectives. Don’t avoid overlapping the words, it is ok for all of them to share an attribute.</a:t>
            </a:r>
            <a:endParaRPr/>
          </a:p>
          <a:p>
            <a:pPr indent="0" lvl="0" marL="457200" rtl="0" algn="l">
              <a:spcBef>
                <a:spcPts val="1000"/>
              </a:spcBef>
              <a:spcAft>
                <a:spcPts val="0"/>
              </a:spcAft>
              <a:buNone/>
            </a:pPr>
            <a:r>
              <a:t/>
            </a:r>
            <a:endParaRPr>
              <a:solidFill>
                <a:srgbClr val="1AFCD3"/>
              </a:solidFill>
            </a:endParaRPr>
          </a:p>
          <a:p>
            <a:pPr indent="0" lvl="0" marL="0" rtl="0" algn="l">
              <a:spcBef>
                <a:spcPts val="1000"/>
              </a:spcBef>
              <a:spcAft>
                <a:spcPts val="1000"/>
              </a:spcAft>
              <a:buNone/>
            </a:pPr>
            <a:r>
              <a:rPr lang="en">
                <a:solidFill>
                  <a:srgbClr val="1AFCD3"/>
                </a:solidFill>
              </a:rPr>
              <a:t>Example: West-MEC - learning, students, friendly, careers, and collaboration.</a:t>
            </a:r>
            <a:endParaRPr>
              <a:solidFill>
                <a:srgbClr val="1AFCD3"/>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01"/>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part 3</a:t>
            </a:r>
            <a:endParaRPr/>
          </a:p>
        </p:txBody>
      </p:sp>
      <p:sp>
        <p:nvSpPr>
          <p:cNvPr id="1736" name="Google Shape;1736;p101"/>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Take your attribute lists and try to find some similarities.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Look for attributes that are shared by 3 or more businesses and write them down.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These are are </a:t>
            </a:r>
            <a:r>
              <a:rPr lang="en"/>
              <a:t>potential feelings, emotions, or ideas that can be conveyed with that color.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30"/>
          <p:cNvSpPr txBox="1"/>
          <p:nvPr>
            <p:ph type="title"/>
          </p:nvPr>
        </p:nvSpPr>
        <p:spPr>
          <a:xfrm>
            <a:off x="456450" y="1105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Listen to the client</a:t>
            </a:r>
            <a:endParaRPr/>
          </a:p>
        </p:txBody>
      </p:sp>
      <p:sp>
        <p:nvSpPr>
          <p:cNvPr id="1260" name="Google Shape;1260;p30"/>
          <p:cNvSpPr txBox="1"/>
          <p:nvPr>
            <p:ph idx="1" type="body"/>
          </p:nvPr>
        </p:nvSpPr>
        <p:spPr>
          <a:xfrm>
            <a:off x="456450" y="1156500"/>
            <a:ext cx="7227600" cy="3535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When you first meet with a client you need to introduce yourself and meet each other for a second.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Share your name and ask theirs, ask about their business and try to get make it a nice experience for them.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02"/>
          <p:cNvSpPr txBox="1"/>
          <p:nvPr>
            <p:ph type="title"/>
          </p:nvPr>
        </p:nvSpPr>
        <p:spPr>
          <a:xfrm>
            <a:off x="305825" y="1513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part 4</a:t>
            </a:r>
            <a:endParaRPr/>
          </a:p>
        </p:txBody>
      </p:sp>
      <p:sp>
        <p:nvSpPr>
          <p:cNvPr id="1742" name="Google Shape;1742;p102"/>
          <p:cNvSpPr txBox="1"/>
          <p:nvPr>
            <p:ph idx="1" type="body"/>
          </p:nvPr>
        </p:nvSpPr>
        <p:spPr>
          <a:xfrm>
            <a:off x="612450" y="820850"/>
            <a:ext cx="7919100" cy="382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Get with the other students who shared the same color for the activity and try to make a full comprehensive list.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The more common an attribute is the higher it should be on your list. </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Choose 1 member of your team that will present these ideas to the class.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03"/>
          <p:cNvSpPr txBox="1"/>
          <p:nvPr>
            <p:ph type="title"/>
          </p:nvPr>
        </p:nvSpPr>
        <p:spPr>
          <a:xfrm>
            <a:off x="1563200" y="5623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Red - incase you missed any</a:t>
            </a:r>
            <a:endParaRPr>
              <a:solidFill>
                <a:srgbClr val="FF0000"/>
              </a:solidFill>
            </a:endParaRPr>
          </a:p>
        </p:txBody>
      </p:sp>
      <p:sp>
        <p:nvSpPr>
          <p:cNvPr id="1748" name="Google Shape;1748;p103"/>
          <p:cNvSpPr txBox="1"/>
          <p:nvPr>
            <p:ph idx="1" type="body"/>
          </p:nvPr>
        </p:nvSpPr>
        <p:spPr>
          <a:xfrm>
            <a:off x="1563200" y="1551000"/>
            <a:ext cx="7227600" cy="3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Intense action, good or bad</a:t>
            </a:r>
            <a:endParaRPr/>
          </a:p>
          <a:p>
            <a:pPr indent="-381000" lvl="0" marL="457200" rtl="0" algn="l">
              <a:spcBef>
                <a:spcPts val="1000"/>
              </a:spcBef>
              <a:spcAft>
                <a:spcPts val="0"/>
              </a:spcAft>
              <a:buSzPts val="2400"/>
              <a:buChar char="●"/>
            </a:pPr>
            <a:r>
              <a:rPr lang="en"/>
              <a:t>Passion</a:t>
            </a:r>
            <a:endParaRPr/>
          </a:p>
          <a:p>
            <a:pPr indent="-381000" lvl="0" marL="457200" rtl="0" algn="l">
              <a:spcBef>
                <a:spcPts val="0"/>
              </a:spcBef>
              <a:spcAft>
                <a:spcPts val="0"/>
              </a:spcAft>
              <a:buSzPts val="2400"/>
              <a:buChar char="●"/>
            </a:pPr>
            <a:r>
              <a:rPr lang="en"/>
              <a:t>Love</a:t>
            </a:r>
            <a:endParaRPr/>
          </a:p>
          <a:p>
            <a:pPr indent="-381000" lvl="0" marL="457200" rtl="0" algn="l">
              <a:spcBef>
                <a:spcPts val="0"/>
              </a:spcBef>
              <a:spcAft>
                <a:spcPts val="0"/>
              </a:spcAft>
              <a:buSzPts val="2400"/>
              <a:buChar char="●"/>
            </a:pPr>
            <a:r>
              <a:rPr lang="en"/>
              <a:t>War</a:t>
            </a:r>
            <a:endParaRPr/>
          </a:p>
          <a:p>
            <a:pPr indent="-381000" lvl="0" marL="457200" rtl="0" algn="l">
              <a:spcBef>
                <a:spcPts val="0"/>
              </a:spcBef>
              <a:spcAft>
                <a:spcPts val="0"/>
              </a:spcAft>
              <a:buSzPts val="2400"/>
              <a:buChar char="●"/>
            </a:pPr>
            <a:r>
              <a:rPr lang="en"/>
              <a:t>Danger</a:t>
            </a:r>
            <a:endParaRPr/>
          </a:p>
          <a:p>
            <a:pPr indent="-381000" lvl="0" marL="457200" rtl="0" algn="l">
              <a:spcBef>
                <a:spcPts val="0"/>
              </a:spcBef>
              <a:spcAft>
                <a:spcPts val="0"/>
              </a:spcAft>
              <a:buSzPts val="2400"/>
              <a:buChar char="●"/>
            </a:pPr>
            <a:r>
              <a:rPr lang="en"/>
              <a:t>Fire</a:t>
            </a:r>
            <a:endParaRPr/>
          </a:p>
          <a:p>
            <a:pPr indent="-381000" lvl="0" marL="457200" rtl="0" algn="l">
              <a:spcBef>
                <a:spcPts val="0"/>
              </a:spcBef>
              <a:spcAft>
                <a:spcPts val="0"/>
              </a:spcAft>
              <a:buSzPts val="2400"/>
              <a:buChar char="●"/>
            </a:pPr>
            <a:r>
              <a:rPr lang="en"/>
              <a:t>Strength</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104"/>
          <p:cNvSpPr txBox="1"/>
          <p:nvPr>
            <p:ph type="title"/>
          </p:nvPr>
        </p:nvSpPr>
        <p:spPr>
          <a:xfrm>
            <a:off x="5026500" y="752475"/>
            <a:ext cx="29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Orange</a:t>
            </a:r>
            <a:endParaRPr>
              <a:solidFill>
                <a:srgbClr val="FF9900"/>
              </a:solidFill>
            </a:endParaRPr>
          </a:p>
        </p:txBody>
      </p:sp>
      <p:sp>
        <p:nvSpPr>
          <p:cNvPr id="1754" name="Google Shape;1754;p104"/>
          <p:cNvSpPr txBox="1"/>
          <p:nvPr>
            <p:ph idx="1" type="body"/>
          </p:nvPr>
        </p:nvSpPr>
        <p:spPr>
          <a:xfrm>
            <a:off x="4526150" y="1476200"/>
            <a:ext cx="3647100" cy="34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Warmth and youth</a:t>
            </a:r>
            <a:endParaRPr/>
          </a:p>
          <a:p>
            <a:pPr indent="-381000" lvl="0" marL="457200" rtl="0" algn="l">
              <a:spcBef>
                <a:spcPts val="1000"/>
              </a:spcBef>
              <a:spcAft>
                <a:spcPts val="0"/>
              </a:spcAft>
              <a:buSzPts val="2400"/>
              <a:buChar char="●"/>
            </a:pPr>
            <a:r>
              <a:rPr lang="en"/>
              <a:t>Stimulating</a:t>
            </a:r>
            <a:endParaRPr/>
          </a:p>
          <a:p>
            <a:pPr indent="-381000" lvl="0" marL="457200" rtl="0" algn="l">
              <a:spcBef>
                <a:spcPts val="0"/>
              </a:spcBef>
              <a:spcAft>
                <a:spcPts val="0"/>
              </a:spcAft>
              <a:buSzPts val="2400"/>
              <a:buChar char="●"/>
            </a:pPr>
            <a:r>
              <a:rPr lang="en"/>
              <a:t>Creative</a:t>
            </a:r>
            <a:endParaRPr/>
          </a:p>
          <a:p>
            <a:pPr indent="-381000" lvl="0" marL="457200" rtl="0" algn="l">
              <a:spcBef>
                <a:spcPts val="0"/>
              </a:spcBef>
              <a:spcAft>
                <a:spcPts val="0"/>
              </a:spcAft>
              <a:buSzPts val="2400"/>
              <a:buChar char="●"/>
            </a:pPr>
            <a:r>
              <a:rPr lang="en"/>
              <a:t>Success</a:t>
            </a:r>
            <a:endParaRPr/>
          </a:p>
          <a:p>
            <a:pPr indent="-381000" lvl="0" marL="457200" rtl="0" algn="l">
              <a:spcBef>
                <a:spcPts val="0"/>
              </a:spcBef>
              <a:spcAft>
                <a:spcPts val="0"/>
              </a:spcAft>
              <a:buSzPts val="2400"/>
              <a:buChar char="●"/>
            </a:pPr>
            <a:r>
              <a:rPr lang="en"/>
              <a:t>Summer</a:t>
            </a:r>
            <a:endParaRPr/>
          </a:p>
          <a:p>
            <a:pPr indent="-381000" lvl="0" marL="457200" rtl="0" algn="l">
              <a:spcBef>
                <a:spcPts val="0"/>
              </a:spcBef>
              <a:spcAft>
                <a:spcPts val="0"/>
              </a:spcAft>
              <a:buSzPts val="2400"/>
              <a:buChar char="●"/>
            </a:pPr>
            <a:r>
              <a:rPr lang="en"/>
              <a:t>Enthusiasm</a:t>
            </a:r>
            <a:endParaRPr/>
          </a:p>
          <a:p>
            <a:pPr indent="-381000" lvl="0" marL="457200" rtl="0" algn="l">
              <a:spcBef>
                <a:spcPts val="0"/>
              </a:spcBef>
              <a:spcAft>
                <a:spcPts val="0"/>
              </a:spcAft>
              <a:buSzPts val="2400"/>
              <a:buChar char="●"/>
            </a:pPr>
            <a:r>
              <a:rPr lang="en"/>
              <a:t>Fun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05"/>
          <p:cNvSpPr txBox="1"/>
          <p:nvPr>
            <p:ph type="title"/>
          </p:nvPr>
        </p:nvSpPr>
        <p:spPr>
          <a:xfrm>
            <a:off x="1893550" y="381725"/>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00"/>
                </a:solidFill>
              </a:rPr>
              <a:t>Yellow</a:t>
            </a:r>
            <a:endParaRPr>
              <a:solidFill>
                <a:srgbClr val="FFFF00"/>
              </a:solidFill>
            </a:endParaRPr>
          </a:p>
        </p:txBody>
      </p:sp>
      <p:sp>
        <p:nvSpPr>
          <p:cNvPr id="1760" name="Google Shape;1760;p105"/>
          <p:cNvSpPr txBox="1"/>
          <p:nvPr>
            <p:ph idx="1" type="body"/>
          </p:nvPr>
        </p:nvSpPr>
        <p:spPr>
          <a:xfrm>
            <a:off x="1542000" y="1430400"/>
            <a:ext cx="6060000" cy="37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Happiness and Speed</a:t>
            </a:r>
            <a:endParaRPr/>
          </a:p>
          <a:p>
            <a:pPr indent="-381000" lvl="0" marL="457200" rtl="0" algn="l">
              <a:spcBef>
                <a:spcPts val="1000"/>
              </a:spcBef>
              <a:spcAft>
                <a:spcPts val="0"/>
              </a:spcAft>
              <a:buSzPts val="2400"/>
              <a:buChar char="●"/>
            </a:pPr>
            <a:r>
              <a:rPr lang="en"/>
              <a:t>Joy </a:t>
            </a:r>
            <a:endParaRPr/>
          </a:p>
          <a:p>
            <a:pPr indent="-381000" lvl="0" marL="457200" rtl="0" algn="l">
              <a:spcBef>
                <a:spcPts val="0"/>
              </a:spcBef>
              <a:spcAft>
                <a:spcPts val="0"/>
              </a:spcAft>
              <a:buSzPts val="2400"/>
              <a:buChar char="●"/>
            </a:pPr>
            <a:r>
              <a:rPr lang="en"/>
              <a:t>Intellect</a:t>
            </a:r>
            <a:endParaRPr/>
          </a:p>
          <a:p>
            <a:pPr indent="-381000" lvl="0" marL="457200" rtl="0" algn="l">
              <a:spcBef>
                <a:spcPts val="0"/>
              </a:spcBef>
              <a:spcAft>
                <a:spcPts val="0"/>
              </a:spcAft>
              <a:buSzPts val="2400"/>
              <a:buChar char="●"/>
            </a:pPr>
            <a:r>
              <a:rPr lang="en"/>
              <a:t>Energy </a:t>
            </a:r>
            <a:endParaRPr/>
          </a:p>
          <a:p>
            <a:pPr indent="-381000" lvl="0" marL="457200" rtl="0" algn="l">
              <a:spcBef>
                <a:spcPts val="0"/>
              </a:spcBef>
              <a:spcAft>
                <a:spcPts val="0"/>
              </a:spcAft>
              <a:buSzPts val="2400"/>
              <a:buChar char="●"/>
            </a:pPr>
            <a:r>
              <a:rPr lang="en"/>
              <a:t>Attention-getting</a:t>
            </a:r>
            <a:endParaRPr/>
          </a:p>
          <a:p>
            <a:pPr indent="-381000" lvl="0" marL="457200" rtl="0" algn="l">
              <a:spcBef>
                <a:spcPts val="0"/>
              </a:spcBef>
              <a:spcAft>
                <a:spcPts val="0"/>
              </a:spcAft>
              <a:buSzPts val="2400"/>
              <a:buChar char="●"/>
            </a:pPr>
            <a:r>
              <a:rPr lang="en"/>
              <a:t>Sunshine</a:t>
            </a:r>
            <a:endParaRPr/>
          </a:p>
          <a:p>
            <a:pPr indent="-381000" lvl="0" marL="457200" rtl="0" algn="l">
              <a:spcBef>
                <a:spcPts val="0"/>
              </a:spcBef>
              <a:spcAft>
                <a:spcPts val="0"/>
              </a:spcAft>
              <a:buSzPts val="2400"/>
              <a:buChar char="●"/>
            </a:pPr>
            <a:r>
              <a:rPr lang="en"/>
              <a:t>Fast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06"/>
          <p:cNvSpPr txBox="1"/>
          <p:nvPr>
            <p:ph type="title"/>
          </p:nvPr>
        </p:nvSpPr>
        <p:spPr>
          <a:xfrm>
            <a:off x="3501100" y="650850"/>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Green</a:t>
            </a:r>
            <a:endParaRPr>
              <a:solidFill>
                <a:srgbClr val="00FF00"/>
              </a:solidFill>
            </a:endParaRPr>
          </a:p>
        </p:txBody>
      </p:sp>
      <p:sp>
        <p:nvSpPr>
          <p:cNvPr id="1766" name="Google Shape;1766;p106"/>
          <p:cNvSpPr txBox="1"/>
          <p:nvPr>
            <p:ph idx="1" type="body"/>
          </p:nvPr>
        </p:nvSpPr>
        <p:spPr>
          <a:xfrm>
            <a:off x="3501100" y="1745850"/>
            <a:ext cx="5539200" cy="29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Growth, plants,  and wealth</a:t>
            </a:r>
            <a:endParaRPr/>
          </a:p>
          <a:p>
            <a:pPr indent="-381000" lvl="0" marL="457200" rtl="0" algn="l">
              <a:spcBef>
                <a:spcPts val="1000"/>
              </a:spcBef>
              <a:spcAft>
                <a:spcPts val="0"/>
              </a:spcAft>
              <a:buSzPts val="2400"/>
              <a:buChar char="●"/>
            </a:pPr>
            <a:r>
              <a:rPr lang="en"/>
              <a:t>Nature</a:t>
            </a:r>
            <a:endParaRPr/>
          </a:p>
          <a:p>
            <a:pPr indent="-381000" lvl="0" marL="457200" rtl="0" algn="l">
              <a:spcBef>
                <a:spcPts val="0"/>
              </a:spcBef>
              <a:spcAft>
                <a:spcPts val="0"/>
              </a:spcAft>
              <a:buSzPts val="2400"/>
              <a:buChar char="●"/>
            </a:pPr>
            <a:r>
              <a:rPr lang="en"/>
              <a:t>Money</a:t>
            </a:r>
            <a:endParaRPr/>
          </a:p>
          <a:p>
            <a:pPr indent="-381000" lvl="0" marL="457200" rtl="0" algn="l">
              <a:spcBef>
                <a:spcPts val="0"/>
              </a:spcBef>
              <a:spcAft>
                <a:spcPts val="0"/>
              </a:spcAft>
              <a:buSzPts val="2400"/>
              <a:buChar char="●"/>
            </a:pPr>
            <a:r>
              <a:rPr lang="en"/>
              <a:t>Healing</a:t>
            </a:r>
            <a:endParaRPr/>
          </a:p>
          <a:p>
            <a:pPr indent="-381000" lvl="0" marL="457200" rtl="0" algn="l">
              <a:spcBef>
                <a:spcPts val="0"/>
              </a:spcBef>
              <a:spcAft>
                <a:spcPts val="0"/>
              </a:spcAft>
              <a:buSzPts val="2400"/>
              <a:buChar char="●"/>
            </a:pPr>
            <a:r>
              <a:rPr lang="en"/>
              <a:t>Freshness</a:t>
            </a:r>
            <a:endParaRPr/>
          </a:p>
          <a:p>
            <a:pPr indent="-381000" lvl="0" marL="457200" rtl="0" algn="l">
              <a:spcBef>
                <a:spcPts val="0"/>
              </a:spcBef>
              <a:spcAft>
                <a:spcPts val="0"/>
              </a:spcAft>
              <a:buSzPts val="2400"/>
              <a:buChar char="●"/>
            </a:pPr>
            <a:r>
              <a:rPr lang="en"/>
              <a:t>Life</a:t>
            </a:r>
            <a:endParaRPr/>
          </a:p>
          <a:p>
            <a:pPr indent="0" lvl="0" marL="457200" rtl="0" algn="l">
              <a:spcBef>
                <a:spcPts val="1000"/>
              </a:spcBef>
              <a:spcAft>
                <a:spcPts val="10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107"/>
          <p:cNvSpPr txBox="1"/>
          <p:nvPr>
            <p:ph type="title"/>
          </p:nvPr>
        </p:nvSpPr>
        <p:spPr>
          <a:xfrm>
            <a:off x="1162075" y="3941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Blue</a:t>
            </a:r>
            <a:endParaRPr>
              <a:solidFill>
                <a:srgbClr val="00FFFF"/>
              </a:solidFill>
            </a:endParaRPr>
          </a:p>
        </p:txBody>
      </p:sp>
      <p:sp>
        <p:nvSpPr>
          <p:cNvPr id="1772" name="Google Shape;1772;p107"/>
          <p:cNvSpPr txBox="1"/>
          <p:nvPr>
            <p:ph idx="1" type="body"/>
          </p:nvPr>
        </p:nvSpPr>
        <p:spPr>
          <a:xfrm>
            <a:off x="1162075" y="1146825"/>
            <a:ext cx="6022500" cy="39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Tranquility and </a:t>
            </a:r>
            <a:r>
              <a:rPr lang="en"/>
              <a:t>safety</a:t>
            </a:r>
            <a:endParaRPr/>
          </a:p>
          <a:p>
            <a:pPr indent="-381000" lvl="0" marL="457200" rtl="0" algn="l">
              <a:spcBef>
                <a:spcPts val="1000"/>
              </a:spcBef>
              <a:spcAft>
                <a:spcPts val="0"/>
              </a:spcAft>
              <a:buSzPts val="2400"/>
              <a:buChar char="●"/>
            </a:pPr>
            <a:r>
              <a:rPr lang="en"/>
              <a:t>Peace</a:t>
            </a:r>
            <a:endParaRPr/>
          </a:p>
          <a:p>
            <a:pPr indent="-381000" lvl="0" marL="457200" rtl="0" algn="l">
              <a:spcBef>
                <a:spcPts val="0"/>
              </a:spcBef>
              <a:spcAft>
                <a:spcPts val="0"/>
              </a:spcAft>
              <a:buSzPts val="2400"/>
              <a:buChar char="●"/>
            </a:pPr>
            <a:r>
              <a:rPr lang="en"/>
              <a:t>Masculine</a:t>
            </a:r>
            <a:endParaRPr/>
          </a:p>
          <a:p>
            <a:pPr indent="-381000" lvl="0" marL="457200" rtl="0" algn="l">
              <a:spcBef>
                <a:spcPts val="0"/>
              </a:spcBef>
              <a:spcAft>
                <a:spcPts val="0"/>
              </a:spcAft>
              <a:buSzPts val="2400"/>
              <a:buChar char="●"/>
            </a:pPr>
            <a:r>
              <a:rPr lang="en"/>
              <a:t>Trustworthy</a:t>
            </a:r>
            <a:endParaRPr/>
          </a:p>
          <a:p>
            <a:pPr indent="-381000" lvl="0" marL="457200" rtl="0" algn="l">
              <a:spcBef>
                <a:spcPts val="0"/>
              </a:spcBef>
              <a:spcAft>
                <a:spcPts val="0"/>
              </a:spcAft>
              <a:buSzPts val="2400"/>
              <a:buChar char="●"/>
            </a:pPr>
            <a:r>
              <a:rPr lang="en"/>
              <a:t>Secure</a:t>
            </a:r>
            <a:endParaRPr/>
          </a:p>
          <a:p>
            <a:pPr indent="-381000" lvl="0" marL="457200" rtl="0" algn="l">
              <a:spcBef>
                <a:spcPts val="0"/>
              </a:spcBef>
              <a:spcAft>
                <a:spcPts val="0"/>
              </a:spcAft>
              <a:buSzPts val="2400"/>
              <a:buChar char="●"/>
            </a:pPr>
            <a:r>
              <a:rPr lang="en"/>
              <a:t>Stability</a:t>
            </a:r>
            <a:endParaRPr/>
          </a:p>
          <a:p>
            <a:pPr indent="-381000" lvl="0" marL="457200" rtl="0" algn="l">
              <a:spcBef>
                <a:spcPts val="0"/>
              </a:spcBef>
              <a:spcAft>
                <a:spcPts val="0"/>
              </a:spcAft>
              <a:buSzPts val="2400"/>
              <a:buChar char="●"/>
            </a:pPr>
            <a:r>
              <a:rPr lang="en"/>
              <a:t>Refreshing</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108"/>
          <p:cNvSpPr txBox="1"/>
          <p:nvPr>
            <p:ph type="title"/>
          </p:nvPr>
        </p:nvSpPr>
        <p:spPr>
          <a:xfrm>
            <a:off x="3138100" y="606425"/>
            <a:ext cx="36450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FF"/>
                </a:solidFill>
              </a:rPr>
              <a:t>Purple</a:t>
            </a:r>
            <a:endParaRPr>
              <a:solidFill>
                <a:srgbClr val="FF00FF"/>
              </a:solidFill>
            </a:endParaRPr>
          </a:p>
        </p:txBody>
      </p:sp>
      <p:sp>
        <p:nvSpPr>
          <p:cNvPr id="1778" name="Google Shape;1778;p108"/>
          <p:cNvSpPr txBox="1"/>
          <p:nvPr>
            <p:ph idx="1" type="body"/>
          </p:nvPr>
        </p:nvSpPr>
        <p:spPr>
          <a:xfrm>
            <a:off x="4243575" y="1563725"/>
            <a:ext cx="7141800" cy="40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Royalty and power</a:t>
            </a:r>
            <a:endParaRPr/>
          </a:p>
          <a:p>
            <a:pPr indent="-381000" lvl="0" marL="457200" rtl="0" algn="l">
              <a:spcBef>
                <a:spcPts val="1000"/>
              </a:spcBef>
              <a:spcAft>
                <a:spcPts val="0"/>
              </a:spcAft>
              <a:buSzPts val="2400"/>
              <a:buChar char="●"/>
            </a:pPr>
            <a:r>
              <a:rPr lang="en"/>
              <a:t>Mystery </a:t>
            </a:r>
            <a:endParaRPr/>
          </a:p>
          <a:p>
            <a:pPr indent="-381000" lvl="0" marL="457200" rtl="0" algn="l">
              <a:spcBef>
                <a:spcPts val="0"/>
              </a:spcBef>
              <a:spcAft>
                <a:spcPts val="0"/>
              </a:spcAft>
              <a:buSzPts val="2400"/>
              <a:buChar char="●"/>
            </a:pPr>
            <a:r>
              <a:rPr lang="en"/>
              <a:t>Wealth</a:t>
            </a:r>
            <a:endParaRPr/>
          </a:p>
          <a:p>
            <a:pPr indent="-381000" lvl="0" marL="457200" rtl="0" algn="l">
              <a:spcBef>
                <a:spcPts val="0"/>
              </a:spcBef>
              <a:spcAft>
                <a:spcPts val="0"/>
              </a:spcAft>
              <a:buSzPts val="2400"/>
              <a:buChar char="●"/>
            </a:pPr>
            <a:r>
              <a:rPr lang="en"/>
              <a:t>Ambition</a:t>
            </a:r>
            <a:endParaRPr/>
          </a:p>
          <a:p>
            <a:pPr indent="-381000" lvl="0" marL="457200" rtl="0" algn="l">
              <a:spcBef>
                <a:spcPts val="0"/>
              </a:spcBef>
              <a:spcAft>
                <a:spcPts val="0"/>
              </a:spcAft>
              <a:buSzPts val="2400"/>
              <a:buChar char="●"/>
            </a:pPr>
            <a:r>
              <a:rPr lang="en"/>
              <a:t>Nobility</a:t>
            </a:r>
            <a:endParaRPr/>
          </a:p>
          <a:p>
            <a:pPr indent="-381000" lvl="0" marL="457200" rtl="0" algn="l">
              <a:spcBef>
                <a:spcPts val="0"/>
              </a:spcBef>
              <a:spcAft>
                <a:spcPts val="0"/>
              </a:spcAft>
              <a:buSzPts val="2400"/>
              <a:buChar char="●"/>
            </a:pPr>
            <a:r>
              <a:rPr lang="en"/>
              <a:t>Confidence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09"/>
          <p:cNvSpPr txBox="1"/>
          <p:nvPr>
            <p:ph idx="1" type="body"/>
          </p:nvPr>
        </p:nvSpPr>
        <p:spPr>
          <a:xfrm>
            <a:off x="294400" y="1268650"/>
            <a:ext cx="3276000" cy="355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Overpass"/>
                <a:ea typeface="Overpass"/>
                <a:cs typeface="Overpass"/>
                <a:sym typeface="Overpass"/>
              </a:rPr>
              <a:t>Changing this wording and highlighting the key words in </a:t>
            </a:r>
            <a:r>
              <a:rPr lang="en">
                <a:solidFill>
                  <a:srgbClr val="93C47D"/>
                </a:solidFill>
                <a:latin typeface="Overpass"/>
                <a:ea typeface="Overpass"/>
                <a:cs typeface="Overpass"/>
                <a:sym typeface="Overpass"/>
              </a:rPr>
              <a:t>GREEN </a:t>
            </a:r>
            <a:r>
              <a:rPr lang="en">
                <a:solidFill>
                  <a:schemeClr val="dk1"/>
                </a:solidFill>
                <a:latin typeface="Overpass"/>
                <a:ea typeface="Overpass"/>
                <a:cs typeface="Overpass"/>
                <a:sym typeface="Overpass"/>
              </a:rPr>
              <a:t>a color we know means health to people raised the amount of people who clicked on their sign up by 31%</a:t>
            </a:r>
            <a:endParaRPr>
              <a:solidFill>
                <a:schemeClr val="dk1"/>
              </a:solidFill>
              <a:latin typeface="Overpass"/>
              <a:ea typeface="Overpass"/>
              <a:cs typeface="Overpass"/>
              <a:sym typeface="Overpass"/>
            </a:endParaRPr>
          </a:p>
          <a:p>
            <a:pPr indent="0" lvl="0" marL="0" rtl="0" algn="l">
              <a:spcBef>
                <a:spcPts val="1600"/>
              </a:spcBef>
              <a:spcAft>
                <a:spcPts val="1000"/>
              </a:spcAft>
              <a:buNone/>
            </a:pPr>
            <a:r>
              <a:t/>
            </a:r>
            <a:endParaRPr/>
          </a:p>
        </p:txBody>
      </p:sp>
      <p:sp>
        <p:nvSpPr>
          <p:cNvPr id="1784" name="Google Shape;1784;p10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power of color</a:t>
            </a:r>
            <a:endParaRPr/>
          </a:p>
          <a:p>
            <a:pPr indent="0" lvl="0" marL="0" rtl="0" algn="l">
              <a:spcBef>
                <a:spcPts val="0"/>
              </a:spcBef>
              <a:spcAft>
                <a:spcPts val="0"/>
              </a:spcAft>
              <a:buNone/>
            </a:pPr>
            <a:r>
              <a:t/>
            </a:r>
            <a:endParaRPr/>
          </a:p>
        </p:txBody>
      </p:sp>
      <p:pic>
        <p:nvPicPr>
          <p:cNvPr id="1785" name="Google Shape;1785;p109"/>
          <p:cNvPicPr preferRelativeResize="0"/>
          <p:nvPr/>
        </p:nvPicPr>
        <p:blipFill>
          <a:blip r:embed="rId3">
            <a:alphaModFix/>
          </a:blip>
          <a:stretch>
            <a:fillRect/>
          </a:stretch>
        </p:blipFill>
        <p:spPr>
          <a:xfrm>
            <a:off x="3570388" y="1384963"/>
            <a:ext cx="5514975" cy="1400175"/>
          </a:xfrm>
          <a:prstGeom prst="rect">
            <a:avLst/>
          </a:prstGeom>
          <a:noFill/>
          <a:ln>
            <a:noFill/>
          </a:ln>
        </p:spPr>
      </p:pic>
      <p:pic>
        <p:nvPicPr>
          <p:cNvPr id="1786" name="Google Shape;1786;p109"/>
          <p:cNvPicPr preferRelativeResize="0"/>
          <p:nvPr/>
        </p:nvPicPr>
        <p:blipFill>
          <a:blip r:embed="rId4">
            <a:alphaModFix/>
          </a:blip>
          <a:stretch>
            <a:fillRect/>
          </a:stretch>
        </p:blipFill>
        <p:spPr>
          <a:xfrm>
            <a:off x="3570388" y="3220538"/>
            <a:ext cx="5514975" cy="1400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10"/>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FFFFFF"/>
              </a:solidFill>
              <a:latin typeface="Overpass"/>
              <a:ea typeface="Overpass"/>
              <a:cs typeface="Overpass"/>
              <a:sym typeface="Overpass"/>
            </a:endParaRPr>
          </a:p>
          <a:p>
            <a:pPr indent="0" lvl="0" marL="0" rtl="0" algn="l">
              <a:lnSpc>
                <a:spcPct val="115000"/>
              </a:lnSpc>
              <a:spcBef>
                <a:spcPts val="1600"/>
              </a:spcBef>
              <a:spcAft>
                <a:spcPts val="0"/>
              </a:spcAft>
              <a:buNone/>
            </a:pPr>
            <a:r>
              <a:rPr lang="en">
                <a:solidFill>
                  <a:srgbClr val="FFFFFF"/>
                </a:solidFill>
                <a:latin typeface="Overpass"/>
                <a:ea typeface="Overpass"/>
                <a:cs typeface="Overpass"/>
                <a:sym typeface="Overpass"/>
              </a:rPr>
              <a:t>Changing the sign up button from green to red created urgency and raised it another 34%</a:t>
            </a:r>
            <a:endParaRPr>
              <a:solidFill>
                <a:srgbClr val="FFFFFF"/>
              </a:solidFill>
              <a:latin typeface="Overpass"/>
              <a:ea typeface="Overpass"/>
              <a:cs typeface="Overpass"/>
              <a:sym typeface="Overpass"/>
            </a:endParaRPr>
          </a:p>
          <a:p>
            <a:pPr indent="0" lvl="0" marL="0" rtl="0" algn="l">
              <a:spcBef>
                <a:spcPts val="1600"/>
              </a:spcBef>
              <a:spcAft>
                <a:spcPts val="1000"/>
              </a:spcAft>
              <a:buNone/>
            </a:pPr>
            <a:r>
              <a:t/>
            </a:r>
            <a:endParaRPr/>
          </a:p>
        </p:txBody>
      </p:sp>
      <p:sp>
        <p:nvSpPr>
          <p:cNvPr id="1792" name="Google Shape;1792;p11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power of color</a:t>
            </a:r>
            <a:endParaRPr/>
          </a:p>
        </p:txBody>
      </p:sp>
      <p:pic>
        <p:nvPicPr>
          <p:cNvPr id="1793" name="Google Shape;1793;p110"/>
          <p:cNvPicPr preferRelativeResize="0"/>
          <p:nvPr/>
        </p:nvPicPr>
        <p:blipFill>
          <a:blip r:embed="rId3">
            <a:alphaModFix/>
          </a:blip>
          <a:stretch>
            <a:fillRect/>
          </a:stretch>
        </p:blipFill>
        <p:spPr>
          <a:xfrm>
            <a:off x="1937550" y="3323675"/>
            <a:ext cx="5268901" cy="109388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11"/>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power of words</a:t>
            </a:r>
            <a:endParaRPr/>
          </a:p>
        </p:txBody>
      </p:sp>
      <p:sp>
        <p:nvSpPr>
          <p:cNvPr id="1799" name="Google Shape;1799;p111"/>
          <p:cNvSpPr txBox="1"/>
          <p:nvPr>
            <p:ph idx="1" type="body"/>
          </p:nvPr>
        </p:nvSpPr>
        <p:spPr>
          <a:xfrm>
            <a:off x="675400" y="1146825"/>
            <a:ext cx="8306700" cy="3771600"/>
          </a:xfrm>
          <a:prstGeom prst="rect">
            <a:avLst/>
          </a:prstGeom>
          <a:solidFill>
            <a:schemeClr val="lt1"/>
          </a:solidFill>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Overpass"/>
              <a:buChar char="●"/>
            </a:pPr>
            <a:r>
              <a:rPr lang="en">
                <a:solidFill>
                  <a:srgbClr val="FFFFFF"/>
                </a:solidFill>
                <a:latin typeface="Overpass"/>
                <a:ea typeface="Overpass"/>
                <a:cs typeface="Overpass"/>
                <a:sym typeface="Overpass"/>
              </a:rPr>
              <a:t>Lastly they changed the words on the button from “Sign up for free” to “Get started now”</a:t>
            </a:r>
            <a:endParaRPr>
              <a:solidFill>
                <a:srgbClr val="FFFFFF"/>
              </a:solidFill>
              <a:latin typeface="Overpass"/>
              <a:ea typeface="Overpass"/>
              <a:cs typeface="Overpass"/>
              <a:sym typeface="Overpass"/>
            </a:endParaRPr>
          </a:p>
          <a:p>
            <a:pPr indent="-381000" lvl="0" marL="457200" rtl="0" algn="l">
              <a:lnSpc>
                <a:spcPct val="115000"/>
              </a:lnSpc>
              <a:spcBef>
                <a:spcPts val="1000"/>
              </a:spcBef>
              <a:spcAft>
                <a:spcPts val="0"/>
              </a:spcAft>
              <a:buSzPts val="2400"/>
              <a:buFont typeface="Overpass"/>
              <a:buChar char="●"/>
            </a:pPr>
            <a:r>
              <a:rPr lang="en">
                <a:solidFill>
                  <a:srgbClr val="FFFFFF"/>
                </a:solidFill>
                <a:latin typeface="Overpass"/>
                <a:ea typeface="Overpass"/>
                <a:cs typeface="Overpass"/>
                <a:sym typeface="Overpass"/>
              </a:rPr>
              <a:t>This improved it another 7% </a:t>
            </a:r>
            <a:endParaRPr>
              <a:solidFill>
                <a:srgbClr val="FFFFFF"/>
              </a:solidFill>
              <a:latin typeface="Overpass"/>
              <a:ea typeface="Overpass"/>
              <a:cs typeface="Overpass"/>
              <a:sym typeface="Overpass"/>
            </a:endParaRPr>
          </a:p>
          <a:p>
            <a:pPr indent="-381000" lvl="0" marL="457200" rtl="0" algn="l">
              <a:lnSpc>
                <a:spcPct val="115000"/>
              </a:lnSpc>
              <a:spcBef>
                <a:spcPts val="1000"/>
              </a:spcBef>
              <a:spcAft>
                <a:spcPts val="0"/>
              </a:spcAft>
              <a:buSzPts val="2400"/>
              <a:buFont typeface="Overpass"/>
              <a:buChar char="●"/>
            </a:pPr>
            <a:r>
              <a:rPr lang="en">
                <a:solidFill>
                  <a:srgbClr val="FFFFFF"/>
                </a:solidFill>
                <a:latin typeface="Overpass"/>
                <a:ea typeface="Overpass"/>
                <a:cs typeface="Overpass"/>
                <a:sym typeface="Overpass"/>
              </a:rPr>
              <a:t>With these 3 small changed they were able to increase the amount of people who visited their site and signed up by 72%</a:t>
            </a:r>
            <a:endParaRPr>
              <a:solidFill>
                <a:srgbClr val="FFFFFF"/>
              </a:solidFill>
              <a:latin typeface="Overpass"/>
              <a:ea typeface="Overpass"/>
              <a:cs typeface="Overpass"/>
              <a:sym typeface="Overpass"/>
            </a:endParaRPr>
          </a:p>
          <a:p>
            <a:pPr indent="-381000" lvl="0" marL="457200" rtl="0" algn="l">
              <a:lnSpc>
                <a:spcPct val="115000"/>
              </a:lnSpc>
              <a:spcBef>
                <a:spcPts val="1000"/>
              </a:spcBef>
              <a:spcAft>
                <a:spcPts val="1000"/>
              </a:spcAft>
              <a:buSzPts val="2400"/>
              <a:buFont typeface="Overpass"/>
              <a:buChar char="●"/>
            </a:pPr>
            <a:r>
              <a:rPr lang="en">
                <a:solidFill>
                  <a:srgbClr val="FFFFFF"/>
                </a:solidFill>
                <a:latin typeface="Overpass"/>
                <a:ea typeface="Overpass"/>
                <a:cs typeface="Overpass"/>
                <a:sym typeface="Overpass"/>
              </a:rPr>
              <a:t>The words did not change much, people see color more than they read words</a:t>
            </a:r>
            <a:endParaRPr>
              <a:solidFill>
                <a:srgbClr val="FFFFFF"/>
              </a:solidFill>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31"/>
          <p:cNvSpPr txBox="1"/>
          <p:nvPr>
            <p:ph idx="1" type="body"/>
          </p:nvPr>
        </p:nvSpPr>
        <p:spPr>
          <a:xfrm>
            <a:off x="594225" y="1162125"/>
            <a:ext cx="8175000" cy="3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already have an idea that’s why they hired you</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
              <a:t>ask them about what they want to do with their site.</a:t>
            </a:r>
            <a:endParaRPr/>
          </a:p>
          <a:p>
            <a:pPr indent="-381000" lvl="0" marL="457200" rtl="0" algn="l">
              <a:spcBef>
                <a:spcPts val="1000"/>
              </a:spcBef>
              <a:spcAft>
                <a:spcPts val="0"/>
              </a:spcAft>
              <a:buSzPts val="2400"/>
              <a:buChar char="●"/>
            </a:pPr>
            <a:r>
              <a:rPr lang="en"/>
              <a:t>Let them talk and while you take some notes here and there to ask about later. </a:t>
            </a:r>
            <a:endParaRPr/>
          </a:p>
          <a:p>
            <a:pPr indent="-381000" lvl="0" marL="457200" rtl="0" algn="l">
              <a:spcBef>
                <a:spcPts val="1000"/>
              </a:spcBef>
              <a:spcAft>
                <a:spcPts val="0"/>
              </a:spcAft>
              <a:buSzPts val="2400"/>
              <a:buChar char="●"/>
            </a:pPr>
            <a:r>
              <a:rPr lang="en"/>
              <a:t>This will answer a lot of the questions on your SDLC if you pay attention. </a:t>
            </a:r>
            <a:endParaRPr/>
          </a:p>
          <a:p>
            <a:pPr indent="0" lvl="0" marL="0" rtl="0" algn="l">
              <a:spcBef>
                <a:spcPts val="1000"/>
              </a:spcBef>
              <a:spcAft>
                <a:spcPts val="1000"/>
              </a:spcAft>
              <a:buNone/>
            </a:pPr>
            <a:r>
              <a:t/>
            </a:r>
            <a:endParaRPr/>
          </a:p>
        </p:txBody>
      </p:sp>
      <p:sp>
        <p:nvSpPr>
          <p:cNvPr id="1266" name="Google Shape;1266;p31"/>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out about THEIR plan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12"/>
          <p:cNvSpPr txBox="1"/>
          <p:nvPr>
            <p:ph type="title"/>
          </p:nvPr>
        </p:nvSpPr>
        <p:spPr>
          <a:xfrm>
            <a:off x="337850" y="243450"/>
            <a:ext cx="5481000" cy="5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Color Pickers</a:t>
            </a:r>
            <a:endParaRPr/>
          </a:p>
        </p:txBody>
      </p:sp>
      <p:sp>
        <p:nvSpPr>
          <p:cNvPr id="1805" name="Google Shape;1805;p112"/>
          <p:cNvSpPr txBox="1"/>
          <p:nvPr>
            <p:ph idx="1" type="body"/>
          </p:nvPr>
        </p:nvSpPr>
        <p:spPr>
          <a:xfrm>
            <a:off x="508325" y="971175"/>
            <a:ext cx="8064300" cy="402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chemeClr val="dk1"/>
                </a:solidFill>
              </a:rPr>
              <a:t>Please google color picker and open the first two links. These can be a great tool for figuring out a color scheme. </a:t>
            </a:r>
            <a:endParaRPr>
              <a:solidFill>
                <a:schemeClr val="dk1"/>
              </a:solidFill>
            </a:endParaRPr>
          </a:p>
          <a:p>
            <a:pPr indent="-381000" lvl="0" marL="457200" rtl="0" algn="l">
              <a:spcBef>
                <a:spcPts val="1000"/>
              </a:spcBef>
              <a:spcAft>
                <a:spcPts val="0"/>
              </a:spcAft>
              <a:buSzPts val="2400"/>
              <a:buChar char="●"/>
            </a:pPr>
            <a:r>
              <a:rPr lang="en">
                <a:solidFill>
                  <a:srgbClr val="1AFCD3"/>
                </a:solidFill>
              </a:rPr>
              <a:t>Htmlcolorcodes.com</a:t>
            </a:r>
            <a:endParaRPr>
              <a:solidFill>
                <a:srgbClr val="1AFCD3"/>
              </a:solidFill>
            </a:endParaRPr>
          </a:p>
          <a:p>
            <a:pPr indent="-381000" lvl="0" marL="457200" rtl="0" algn="l">
              <a:spcBef>
                <a:spcPts val="1000"/>
              </a:spcBef>
              <a:spcAft>
                <a:spcPts val="0"/>
              </a:spcAft>
              <a:buSzPts val="2400"/>
              <a:buChar char="●"/>
            </a:pPr>
            <a:r>
              <a:rPr lang="en">
                <a:solidFill>
                  <a:srgbClr val="1AFCD3"/>
                </a:solidFill>
              </a:rPr>
              <a:t>imagecolorpicker.com</a:t>
            </a:r>
            <a:endParaRPr>
              <a:solidFill>
                <a:srgbClr val="1AFCD3"/>
              </a:solidFill>
            </a:endParaRPr>
          </a:p>
          <a:p>
            <a:pPr indent="-381000" lvl="0" marL="457200" rtl="0" algn="l">
              <a:spcBef>
                <a:spcPts val="1000"/>
              </a:spcBef>
              <a:spcAft>
                <a:spcPts val="0"/>
              </a:spcAft>
              <a:buSzPts val="2400"/>
              <a:buChar char="●"/>
            </a:pPr>
            <a:r>
              <a:rPr lang="en"/>
              <a:t>If you know one of the colors use color codes</a:t>
            </a:r>
            <a:endParaRPr/>
          </a:p>
          <a:p>
            <a:pPr indent="-381000" lvl="0" marL="457200" rtl="0" algn="l">
              <a:spcBef>
                <a:spcPts val="1000"/>
              </a:spcBef>
              <a:spcAft>
                <a:spcPts val="1000"/>
              </a:spcAft>
              <a:buSzPts val="2400"/>
              <a:buChar char="●"/>
            </a:pPr>
            <a:r>
              <a:rPr lang="en"/>
              <a:t>If you know the subject then you can place that in the image selector and look at some possible colors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13"/>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it out</a:t>
            </a:r>
            <a:endParaRPr/>
          </a:p>
        </p:txBody>
      </p:sp>
      <p:sp>
        <p:nvSpPr>
          <p:cNvPr id="1811" name="Google Shape;1811;p113"/>
          <p:cNvSpPr txBox="1"/>
          <p:nvPr>
            <p:ph idx="1" type="body"/>
          </p:nvPr>
        </p:nvSpPr>
        <p:spPr>
          <a:xfrm>
            <a:off x="623750" y="1162125"/>
            <a:ext cx="7809000" cy="3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look up a picture of a puppy, use that picture in the image color picker to find the main colors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Take one the colors that you think matches and that you want to use and place that in the color codes site to find more along those lines.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Write down your theme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114"/>
          <p:cNvSpPr txBox="1"/>
          <p:nvPr>
            <p:ph type="title"/>
          </p:nvPr>
        </p:nvSpPr>
        <p:spPr>
          <a:xfrm>
            <a:off x="1007550" y="1586813"/>
            <a:ext cx="71289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want you to think of a nice color scheme for the following businesses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Business 1 - a company that sells cupcakes</a:t>
            </a:r>
            <a:endParaRPr/>
          </a:p>
        </p:txBody>
      </p:sp>
      <p:sp>
        <p:nvSpPr>
          <p:cNvPr id="1817" name="Google Shape;1817;p114"/>
          <p:cNvSpPr txBox="1"/>
          <p:nvPr>
            <p:ph idx="1" type="subTitle"/>
          </p:nvPr>
        </p:nvSpPr>
        <p:spPr>
          <a:xfrm>
            <a:off x="1959000" y="1014425"/>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15"/>
          <p:cNvSpPr txBox="1"/>
          <p:nvPr>
            <p:ph type="title"/>
          </p:nvPr>
        </p:nvSpPr>
        <p:spPr>
          <a:xfrm>
            <a:off x="1007550" y="1586813"/>
            <a:ext cx="71289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want you to think of a nice color scheme for the following businesses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Business 2 - a company that promotes fitness</a:t>
            </a:r>
            <a:endParaRPr/>
          </a:p>
        </p:txBody>
      </p:sp>
      <p:sp>
        <p:nvSpPr>
          <p:cNvPr id="1823" name="Google Shape;1823;p115"/>
          <p:cNvSpPr txBox="1"/>
          <p:nvPr>
            <p:ph idx="1" type="subTitle"/>
          </p:nvPr>
        </p:nvSpPr>
        <p:spPr>
          <a:xfrm>
            <a:off x="1959000" y="1014425"/>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16"/>
          <p:cNvSpPr txBox="1"/>
          <p:nvPr>
            <p:ph type="title"/>
          </p:nvPr>
        </p:nvSpPr>
        <p:spPr>
          <a:xfrm>
            <a:off x="1007550" y="1586813"/>
            <a:ext cx="71289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want you to think of a nice color scheme for the following businesses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Business 3 - a company that sells energy drinks</a:t>
            </a:r>
            <a:endParaRPr/>
          </a:p>
        </p:txBody>
      </p:sp>
      <p:sp>
        <p:nvSpPr>
          <p:cNvPr id="1829" name="Google Shape;1829;p116"/>
          <p:cNvSpPr txBox="1"/>
          <p:nvPr>
            <p:ph idx="1" type="subTitle"/>
          </p:nvPr>
        </p:nvSpPr>
        <p:spPr>
          <a:xfrm>
            <a:off x="1959000" y="1014425"/>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117"/>
          <p:cNvSpPr txBox="1"/>
          <p:nvPr>
            <p:ph type="title"/>
          </p:nvPr>
        </p:nvSpPr>
        <p:spPr>
          <a:xfrm>
            <a:off x="1852350" y="2571750"/>
            <a:ext cx="54393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Logo Design / Slogans</a:t>
            </a:r>
            <a:endParaRPr/>
          </a:p>
        </p:txBody>
      </p:sp>
      <p:sp>
        <p:nvSpPr>
          <p:cNvPr id="1835" name="Google Shape;1835;p117"/>
          <p:cNvSpPr txBox="1"/>
          <p:nvPr>
            <p:ph idx="1" type="subTitle"/>
          </p:nvPr>
        </p:nvSpPr>
        <p:spPr>
          <a:xfrm>
            <a:off x="2897325" y="3655088"/>
            <a:ext cx="3349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118"/>
          <p:cNvSpPr txBox="1"/>
          <p:nvPr>
            <p:ph type="title"/>
          </p:nvPr>
        </p:nvSpPr>
        <p:spPr>
          <a:xfrm>
            <a:off x="1007550" y="1456413"/>
            <a:ext cx="7128900" cy="23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 back to the website/business that you designed on Monday. </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a:t>Think of an item, idea, shape, or design for your business that you can place as a logo. </a:t>
            </a:r>
            <a:endParaRPr/>
          </a:p>
        </p:txBody>
      </p:sp>
      <p:sp>
        <p:nvSpPr>
          <p:cNvPr id="1841" name="Google Shape;1841;p118"/>
          <p:cNvSpPr txBox="1"/>
          <p:nvPr>
            <p:ph idx="1" type="subTitle"/>
          </p:nvPr>
        </p:nvSpPr>
        <p:spPr>
          <a:xfrm>
            <a:off x="1959000" y="884025"/>
            <a:ext cx="5226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Bellwork</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119"/>
          <p:cNvSpPr txBox="1"/>
          <p:nvPr>
            <p:ph idx="1" type="body"/>
          </p:nvPr>
        </p:nvSpPr>
        <p:spPr>
          <a:xfrm>
            <a:off x="594225" y="1524000"/>
            <a:ext cx="8175000" cy="3351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 strong logo is simple to copy without a computer, a child should be able to recreate it with some accuracy. </a:t>
            </a:r>
            <a:endParaRPr/>
          </a:p>
          <a:p>
            <a:pPr indent="-381000" lvl="0" marL="457200" rtl="0" algn="l">
              <a:spcBef>
                <a:spcPts val="1000"/>
              </a:spcBef>
              <a:spcAft>
                <a:spcPts val="0"/>
              </a:spcAft>
              <a:buSzPts val="2400"/>
              <a:buChar char="●"/>
            </a:pPr>
            <a:r>
              <a:rPr lang="en"/>
              <a:t>It should be easily recognizable, is someone has seen it once they should recognize it the next time they see it. </a:t>
            </a:r>
            <a:endParaRPr/>
          </a:p>
          <a:p>
            <a:pPr indent="-381000" lvl="0" marL="457200" rtl="0" algn="l">
              <a:spcBef>
                <a:spcPts val="1000"/>
              </a:spcBef>
              <a:spcAft>
                <a:spcPts val="1000"/>
              </a:spcAft>
              <a:buSzPts val="2400"/>
              <a:buChar char="●"/>
            </a:pPr>
            <a:r>
              <a:rPr lang="en"/>
              <a:t>It should also reflect an idea or message to your audience. </a:t>
            </a:r>
            <a:endParaRPr/>
          </a:p>
        </p:txBody>
      </p:sp>
      <p:sp>
        <p:nvSpPr>
          <p:cNvPr id="1847" name="Google Shape;1847;p11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Strong Logo</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20"/>
          <p:cNvSpPr txBox="1"/>
          <p:nvPr>
            <p:ph type="title"/>
          </p:nvPr>
        </p:nvSpPr>
        <p:spPr>
          <a:xfrm>
            <a:off x="546150" y="2532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 # 1 - Know Your Brand</a:t>
            </a:r>
            <a:endParaRPr/>
          </a:p>
        </p:txBody>
      </p:sp>
      <p:sp>
        <p:nvSpPr>
          <p:cNvPr id="1853" name="Google Shape;1853;p120"/>
          <p:cNvSpPr txBox="1"/>
          <p:nvPr>
            <p:ph idx="1" type="body"/>
          </p:nvPr>
        </p:nvSpPr>
        <p:spPr>
          <a:xfrm>
            <a:off x="422525" y="1117600"/>
            <a:ext cx="8037900" cy="3545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How do you want to people to think or you at </a:t>
            </a:r>
            <a:r>
              <a:rPr lang="en"/>
              <a:t>first</a:t>
            </a:r>
            <a:r>
              <a:rPr lang="en"/>
              <a:t> sight</a:t>
            </a:r>
            <a:endParaRPr/>
          </a:p>
          <a:p>
            <a:pPr indent="-381000" lvl="0" marL="457200" rtl="0" algn="l">
              <a:spcBef>
                <a:spcPts val="1000"/>
              </a:spcBef>
              <a:spcAft>
                <a:spcPts val="0"/>
              </a:spcAft>
              <a:buSzPts val="2400"/>
              <a:buChar char="●"/>
            </a:pPr>
            <a:r>
              <a:rPr lang="en"/>
              <a:t>Are you a tough brand for </a:t>
            </a:r>
            <a:r>
              <a:rPr lang="en"/>
              <a:t>rugged</a:t>
            </a:r>
            <a:r>
              <a:rPr lang="en"/>
              <a:t> outdoor hikers?</a:t>
            </a:r>
            <a:endParaRPr/>
          </a:p>
          <a:p>
            <a:pPr indent="-381000" lvl="0" marL="457200" rtl="0" algn="l">
              <a:spcBef>
                <a:spcPts val="1000"/>
              </a:spcBef>
              <a:spcAft>
                <a:spcPts val="0"/>
              </a:spcAft>
              <a:buSzPts val="2400"/>
              <a:buChar char="●"/>
            </a:pPr>
            <a:r>
              <a:rPr lang="en"/>
              <a:t>Are you a softer brand for selling baked goods?</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1AFCD3"/>
                </a:solidFill>
              </a:rPr>
              <a:t>tough brands are usually more simple designs, opting for geometric lines while softer brands will use use a recognizable image or a more complicated picture</a:t>
            </a:r>
            <a:endParaRPr>
              <a:solidFill>
                <a:srgbClr val="1AFCD3"/>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21"/>
          <p:cNvSpPr txBox="1"/>
          <p:nvPr>
            <p:ph idx="1" type="body"/>
          </p:nvPr>
        </p:nvSpPr>
        <p:spPr>
          <a:xfrm>
            <a:off x="594225" y="2743200"/>
            <a:ext cx="5214000" cy="2132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859" name="Google Shape;1859;p121"/>
          <p:cNvSpPr txBox="1"/>
          <p:nvPr>
            <p:ph type="title"/>
          </p:nvPr>
        </p:nvSpPr>
        <p:spPr>
          <a:xfrm>
            <a:off x="374100" y="207525"/>
            <a:ext cx="695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Athletic and Outdoor brands</a:t>
            </a:r>
            <a:endParaRPr/>
          </a:p>
          <a:p>
            <a:pPr indent="0" lvl="0" marL="0" rtl="0" algn="l">
              <a:spcBef>
                <a:spcPts val="0"/>
              </a:spcBef>
              <a:spcAft>
                <a:spcPts val="0"/>
              </a:spcAft>
              <a:buNone/>
            </a:pPr>
            <a:r>
              <a:rPr lang="en"/>
              <a:t>What are some </a:t>
            </a:r>
            <a:r>
              <a:rPr lang="en"/>
              <a:t>similarities</a:t>
            </a:r>
            <a:r>
              <a:rPr lang="en"/>
              <a:t> you see?</a:t>
            </a:r>
            <a:endParaRPr/>
          </a:p>
        </p:txBody>
      </p:sp>
      <p:pic>
        <p:nvPicPr>
          <p:cNvPr id="1860" name="Google Shape;1860;p121"/>
          <p:cNvPicPr preferRelativeResize="0"/>
          <p:nvPr/>
        </p:nvPicPr>
        <p:blipFill>
          <a:blip r:embed="rId3">
            <a:alphaModFix/>
          </a:blip>
          <a:stretch>
            <a:fillRect/>
          </a:stretch>
        </p:blipFill>
        <p:spPr>
          <a:xfrm>
            <a:off x="6265325" y="376875"/>
            <a:ext cx="2573874" cy="1323400"/>
          </a:xfrm>
          <a:prstGeom prst="rect">
            <a:avLst/>
          </a:prstGeom>
          <a:noFill/>
          <a:ln>
            <a:noFill/>
          </a:ln>
        </p:spPr>
      </p:pic>
      <p:pic>
        <p:nvPicPr>
          <p:cNvPr id="1861" name="Google Shape;1861;p121"/>
          <p:cNvPicPr preferRelativeResize="0"/>
          <p:nvPr/>
        </p:nvPicPr>
        <p:blipFill rotWithShape="1">
          <a:blip r:embed="rId4">
            <a:alphaModFix/>
          </a:blip>
          <a:srcRect b="22637" l="13944" r="6330" t="23372"/>
          <a:stretch/>
        </p:blipFill>
        <p:spPr>
          <a:xfrm>
            <a:off x="5997175" y="3668012"/>
            <a:ext cx="2842024" cy="1134275"/>
          </a:xfrm>
          <a:prstGeom prst="rect">
            <a:avLst/>
          </a:prstGeom>
          <a:noFill/>
          <a:ln>
            <a:noFill/>
          </a:ln>
        </p:spPr>
      </p:pic>
      <p:pic>
        <p:nvPicPr>
          <p:cNvPr id="1862" name="Google Shape;1862;p121"/>
          <p:cNvPicPr preferRelativeResize="0"/>
          <p:nvPr/>
        </p:nvPicPr>
        <p:blipFill>
          <a:blip r:embed="rId5">
            <a:alphaModFix/>
          </a:blip>
          <a:stretch>
            <a:fillRect/>
          </a:stretch>
        </p:blipFill>
        <p:spPr>
          <a:xfrm>
            <a:off x="720194" y="3213275"/>
            <a:ext cx="1390375" cy="1484400"/>
          </a:xfrm>
          <a:prstGeom prst="rect">
            <a:avLst/>
          </a:prstGeom>
          <a:noFill/>
          <a:ln>
            <a:noFill/>
          </a:ln>
        </p:spPr>
      </p:pic>
      <p:pic>
        <p:nvPicPr>
          <p:cNvPr id="1863" name="Google Shape;1863;p121"/>
          <p:cNvPicPr preferRelativeResize="0"/>
          <p:nvPr/>
        </p:nvPicPr>
        <p:blipFill>
          <a:blip r:embed="rId6">
            <a:alphaModFix/>
          </a:blip>
          <a:stretch>
            <a:fillRect/>
          </a:stretch>
        </p:blipFill>
        <p:spPr>
          <a:xfrm>
            <a:off x="2120075" y="2472350"/>
            <a:ext cx="1662936" cy="1662936"/>
          </a:xfrm>
          <a:prstGeom prst="rect">
            <a:avLst/>
          </a:prstGeom>
          <a:noFill/>
          <a:ln>
            <a:noFill/>
          </a:ln>
        </p:spPr>
      </p:pic>
      <p:pic>
        <p:nvPicPr>
          <p:cNvPr id="1864" name="Google Shape;1864;p121"/>
          <p:cNvPicPr preferRelativeResize="0"/>
          <p:nvPr/>
        </p:nvPicPr>
        <p:blipFill>
          <a:blip r:embed="rId7">
            <a:alphaModFix/>
          </a:blip>
          <a:stretch>
            <a:fillRect/>
          </a:stretch>
        </p:blipFill>
        <p:spPr>
          <a:xfrm>
            <a:off x="3251300" y="3054950"/>
            <a:ext cx="2460762" cy="1662937"/>
          </a:xfrm>
          <a:prstGeom prst="rect">
            <a:avLst/>
          </a:prstGeom>
          <a:noFill/>
          <a:ln>
            <a:noFill/>
          </a:ln>
        </p:spPr>
      </p:pic>
      <p:pic>
        <p:nvPicPr>
          <p:cNvPr id="1865" name="Google Shape;1865;p121"/>
          <p:cNvPicPr preferRelativeResize="0"/>
          <p:nvPr/>
        </p:nvPicPr>
        <p:blipFill rotWithShape="1">
          <a:blip r:embed="rId8">
            <a:alphaModFix/>
          </a:blip>
          <a:srcRect b="31225" l="0" r="0" t="30348"/>
          <a:stretch/>
        </p:blipFill>
        <p:spPr>
          <a:xfrm>
            <a:off x="6131250" y="2138082"/>
            <a:ext cx="2842026" cy="1092120"/>
          </a:xfrm>
          <a:prstGeom prst="rect">
            <a:avLst/>
          </a:prstGeom>
          <a:noFill/>
          <a:ln>
            <a:noFill/>
          </a:ln>
        </p:spPr>
      </p:pic>
      <p:pic>
        <p:nvPicPr>
          <p:cNvPr id="1866" name="Google Shape;1866;p121"/>
          <p:cNvPicPr preferRelativeResize="0"/>
          <p:nvPr/>
        </p:nvPicPr>
        <p:blipFill>
          <a:blip r:embed="rId9">
            <a:alphaModFix/>
          </a:blip>
          <a:stretch>
            <a:fillRect/>
          </a:stretch>
        </p:blipFill>
        <p:spPr>
          <a:xfrm>
            <a:off x="720211" y="1521153"/>
            <a:ext cx="4699700" cy="951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ian Food Workshop by Slidesgo">
  <a:themeElements>
    <a:clrScheme name="Simple Light">
      <a:dk1>
        <a:srgbClr val="FFFFFF"/>
      </a:dk1>
      <a:lt1>
        <a:srgbClr val="1B1B1B"/>
      </a:lt1>
      <a:dk2>
        <a:srgbClr val="F5CDB2"/>
      </a:dk2>
      <a:lt2>
        <a:srgbClr val="EEEEEE"/>
      </a:lt2>
      <a:accent1>
        <a:srgbClr val="FFE6D5"/>
      </a:accent1>
      <a:accent2>
        <a:srgbClr val="FFCFAF"/>
      </a:accent2>
      <a:accent3>
        <a:srgbClr val="F8C7A5"/>
      </a:accent3>
      <a:accent4>
        <a:srgbClr val="A78F7E"/>
      </a:accent4>
      <a:accent5>
        <a:srgbClr val="EE9458"/>
      </a:accent5>
      <a:accent6>
        <a:srgbClr val="FFE6D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